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Lst>
  <p:notesMasterIdLst>
    <p:notesMasterId r:id="rId13"/>
  </p:notesMasterIdLst>
  <p:sldIdLst>
    <p:sldId id="302" r:id="rId2"/>
    <p:sldId id="303" r:id="rId3"/>
    <p:sldId id="304" r:id="rId4"/>
    <p:sldId id="305" r:id="rId5"/>
    <p:sldId id="306" r:id="rId6"/>
    <p:sldId id="307" r:id="rId7"/>
    <p:sldId id="308" r:id="rId8"/>
    <p:sldId id="309" r:id="rId9"/>
    <p:sldId id="310" r:id="rId10"/>
    <p:sldId id="311" r:id="rId11"/>
    <p:sldId id="312"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phisticated Business" id="{58BEDF31-0425-40C4-87B2-EBC1798A92EE}">
          <p14:sldIdLst>
            <p14:sldId id="302"/>
            <p14:sldId id="303"/>
            <p14:sldId id="304"/>
            <p14:sldId id="305"/>
            <p14:sldId id="306"/>
            <p14:sldId id="307"/>
            <p14:sldId id="308"/>
            <p14:sldId id="309"/>
            <p14:sldId id="310"/>
            <p14:sldId id="311"/>
            <p14:sldId id="31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50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1" d="100"/>
          <a:sy n="61" d="100"/>
        </p:scale>
        <p:origin x="1368"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AFFF2B-3B11-9F46-B688-86BD6364F6E3}" type="datetimeFigureOut">
              <a:rPr lang="en-US" smtClean="0"/>
              <a:t>12/10/2016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35D300-8CD2-0E47-A53F-96ECAE47DB9E}" type="slidenum">
              <a:rPr lang="en-US" smtClean="0"/>
              <a:t>‹#›</a:t>
            </a:fld>
            <a:endParaRPr lang="en-US"/>
          </a:p>
        </p:txBody>
      </p:sp>
    </p:spTree>
    <p:extLst>
      <p:ext uri="{BB962C8B-B14F-4D97-AF65-F5344CB8AC3E}">
        <p14:creationId xmlns:p14="http://schemas.microsoft.com/office/powerpoint/2010/main" val="1783053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Raymond Weitekamp, Founder</a:t>
            </a:r>
            <a:r>
              <a:rPr lang="en-US" baseline="0" dirty="0" smtClean="0"/>
              <a:t> of polySpectra. We’re making functional materials for advanced additive manufacturing.</a:t>
            </a:r>
            <a:endParaRPr lang="en-US" dirty="0"/>
          </a:p>
        </p:txBody>
      </p:sp>
      <p:sp>
        <p:nvSpPr>
          <p:cNvPr id="4" name="Slide Number Placeholder 3"/>
          <p:cNvSpPr>
            <a:spLocks noGrp="1"/>
          </p:cNvSpPr>
          <p:nvPr>
            <p:ph type="sldNum" sz="quarter" idx="10"/>
          </p:nvPr>
        </p:nvSpPr>
        <p:spPr/>
        <p:txBody>
          <a:bodyPr/>
          <a:lstStyle/>
          <a:p>
            <a:fld id="{411A94A5-54EC-427B-8656-A228F8DC96E5}" type="slidenum">
              <a:rPr lang="en-US" smtClean="0"/>
              <a:t>1</a:t>
            </a:fld>
            <a:endParaRPr lang="en-US"/>
          </a:p>
        </p:txBody>
      </p:sp>
    </p:spTree>
    <p:extLst>
      <p:ext uri="{BB962C8B-B14F-4D97-AF65-F5344CB8AC3E}">
        <p14:creationId xmlns:p14="http://schemas.microsoft.com/office/powerpoint/2010/main" val="2456354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project came out</a:t>
            </a:r>
            <a:r>
              <a:rPr lang="en-US" baseline="0" dirty="0" smtClean="0"/>
              <a:t> of a discovery I made during my PhD research at Caltech. Through the Cyclotron Road program, we’ve had the opportunity to assemble a strong technical team to take this all the way from an academic discovery to prototypes of our first product. We’re raising a seed round now to take this technology to market. I hope you’ll stop by our booth to drop bricks on our parts.</a:t>
            </a:r>
            <a:endParaRPr lang="en-US" dirty="0"/>
          </a:p>
        </p:txBody>
      </p:sp>
      <p:sp>
        <p:nvSpPr>
          <p:cNvPr id="4" name="Slide Number Placeholder 3"/>
          <p:cNvSpPr>
            <a:spLocks noGrp="1"/>
          </p:cNvSpPr>
          <p:nvPr>
            <p:ph type="sldNum" sz="quarter" idx="10"/>
          </p:nvPr>
        </p:nvSpPr>
        <p:spPr/>
        <p:txBody>
          <a:bodyPr/>
          <a:lstStyle/>
          <a:p>
            <a:fld id="{411A94A5-54EC-427B-8656-A228F8DC96E5}" type="slidenum">
              <a:rPr lang="en-US" smtClean="0"/>
              <a:t>10</a:t>
            </a:fld>
            <a:endParaRPr lang="en-US"/>
          </a:p>
        </p:txBody>
      </p:sp>
    </p:spTree>
    <p:extLst>
      <p:ext uri="{BB962C8B-B14F-4D97-AF65-F5344CB8AC3E}">
        <p14:creationId xmlns:p14="http://schemas.microsoft.com/office/powerpoint/2010/main" val="4245478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polySpectra, w</a:t>
            </a:r>
            <a:r>
              <a:rPr lang="en-US" dirty="0" smtClean="0"/>
              <a:t>e make dreams</a:t>
            </a:r>
            <a:r>
              <a:rPr lang="en-US" baseline="0" dirty="0" smtClean="0"/>
              <a:t> from goo. Thank you.</a:t>
            </a:r>
            <a:endParaRPr lang="en-US" dirty="0"/>
          </a:p>
        </p:txBody>
      </p:sp>
      <p:sp>
        <p:nvSpPr>
          <p:cNvPr id="4" name="Slide Number Placeholder 3"/>
          <p:cNvSpPr>
            <a:spLocks noGrp="1"/>
          </p:cNvSpPr>
          <p:nvPr>
            <p:ph type="sldNum" sz="quarter" idx="10"/>
          </p:nvPr>
        </p:nvSpPr>
        <p:spPr/>
        <p:txBody>
          <a:bodyPr/>
          <a:lstStyle/>
          <a:p>
            <a:fld id="{411A94A5-54EC-427B-8656-A228F8DC96E5}" type="slidenum">
              <a:rPr lang="en-US" smtClean="0"/>
              <a:t>11</a:t>
            </a:fld>
            <a:endParaRPr lang="en-US"/>
          </a:p>
        </p:txBody>
      </p:sp>
    </p:spTree>
    <p:extLst>
      <p:ext uri="{BB962C8B-B14F-4D97-AF65-F5344CB8AC3E}">
        <p14:creationId xmlns:p14="http://schemas.microsoft.com/office/powerpoint/2010/main" val="24563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a world where</a:t>
            </a:r>
            <a:r>
              <a:rPr lang="en-US" baseline="0" dirty="0" smtClean="0"/>
              <a:t> you can materialize your ideas, </a:t>
            </a:r>
            <a:r>
              <a:rPr lang="en-US" b="1" baseline="0" dirty="0" smtClean="0"/>
              <a:t>from a dream to a physical object in a single step</a:t>
            </a:r>
            <a:r>
              <a:rPr lang="en-US" baseline="0" dirty="0" smtClean="0"/>
              <a:t>. Imagine a world where manufacturing was fast, generated no waste, required no minimum order size and no inventory. Imagine goo to gadget in one step.</a:t>
            </a:r>
          </a:p>
          <a:p>
            <a:endParaRPr lang="en-US" baseline="0" dirty="0" smtClean="0"/>
          </a:p>
          <a:p>
            <a:r>
              <a:rPr lang="en-US" baseline="0" dirty="0" smtClean="0"/>
              <a:t>How many of you have heard of 3D printing? (Everyone)</a:t>
            </a:r>
          </a:p>
          <a:p>
            <a:r>
              <a:rPr lang="en-US" baseline="0" dirty="0" smtClean="0"/>
              <a:t>How many of you own something </a:t>
            </a:r>
            <a:r>
              <a:rPr lang="en-US" i="1" baseline="0" dirty="0" smtClean="0"/>
              <a:t>useful</a:t>
            </a:r>
            <a:r>
              <a:rPr lang="en-US" i="0" baseline="0" dirty="0" smtClean="0"/>
              <a:t> that was 3D printed? (none or 1)</a:t>
            </a:r>
            <a:endParaRPr lang="en-US" i="1" dirty="0"/>
          </a:p>
        </p:txBody>
      </p:sp>
      <p:sp>
        <p:nvSpPr>
          <p:cNvPr id="4" name="Slide Number Placeholder 3"/>
          <p:cNvSpPr>
            <a:spLocks noGrp="1"/>
          </p:cNvSpPr>
          <p:nvPr>
            <p:ph type="sldNum" sz="quarter" idx="10"/>
          </p:nvPr>
        </p:nvSpPr>
        <p:spPr/>
        <p:txBody>
          <a:bodyPr/>
          <a:lstStyle/>
          <a:p>
            <a:fld id="{7262717F-712E-0B43-A12B-9AE975211705}" type="slidenum">
              <a:rPr lang="en-US" smtClean="0"/>
              <a:t>2</a:t>
            </a:fld>
            <a:endParaRPr lang="en-US"/>
          </a:p>
        </p:txBody>
      </p:sp>
    </p:spTree>
    <p:extLst>
      <p:ext uri="{BB962C8B-B14F-4D97-AF65-F5344CB8AC3E}">
        <p14:creationId xmlns:p14="http://schemas.microsoft.com/office/powerpoint/2010/main" val="1003919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reason why</a:t>
            </a:r>
            <a:r>
              <a:rPr lang="en-US" baseline="0" dirty="0" smtClean="0"/>
              <a:t> you don’t own any 3D printed parts is that the materials suck. </a:t>
            </a:r>
            <a:r>
              <a:rPr lang="en-US" dirty="0" smtClean="0"/>
              <a:t>The beautiful</a:t>
            </a:r>
            <a:r>
              <a:rPr lang="en-US" baseline="0" dirty="0" smtClean="0"/>
              <a:t> future of democratized manufacturing promised to us in the recent 3D printing craze has not been delivered. So why didn’t the </a:t>
            </a:r>
            <a:r>
              <a:rPr lang="en-US" baseline="0" dirty="0" err="1" smtClean="0"/>
              <a:t>Makerbot</a:t>
            </a:r>
            <a:r>
              <a:rPr lang="en-US" baseline="0" dirty="0" smtClean="0"/>
              <a:t> change the world? Because of the incredibly limited materials set available to current 3D printers. While you can print </a:t>
            </a:r>
            <a:r>
              <a:rPr lang="en-US" b="1" baseline="0" dirty="0" smtClean="0"/>
              <a:t>any shape you can dream of</a:t>
            </a:r>
            <a:r>
              <a:rPr lang="en-US" baseline="0" dirty="0" smtClean="0"/>
              <a:t>, you’re stuck with cheap plastic toys. Manufacturing is an 11 trillion dollar industry, and yet additive manufacturing is less than one tenth of one percent of that – because we don’t yet have the right materials.</a:t>
            </a:r>
            <a:endParaRPr lang="en-US" dirty="0"/>
          </a:p>
        </p:txBody>
      </p:sp>
      <p:sp>
        <p:nvSpPr>
          <p:cNvPr id="4" name="Slide Number Placeholder 3"/>
          <p:cNvSpPr>
            <a:spLocks noGrp="1"/>
          </p:cNvSpPr>
          <p:nvPr>
            <p:ph type="sldNum" sz="quarter" idx="10"/>
          </p:nvPr>
        </p:nvSpPr>
        <p:spPr/>
        <p:txBody>
          <a:bodyPr/>
          <a:lstStyle/>
          <a:p>
            <a:fld id="{411A94A5-54EC-427B-8656-A228F8DC96E5}" type="slidenum">
              <a:rPr lang="en-US" smtClean="0"/>
              <a:t>3</a:t>
            </a:fld>
            <a:endParaRPr lang="en-US"/>
          </a:p>
        </p:txBody>
      </p:sp>
    </p:spTree>
    <p:extLst>
      <p:ext uri="{BB962C8B-B14F-4D97-AF65-F5344CB8AC3E}">
        <p14:creationId xmlns:p14="http://schemas.microsoft.com/office/powerpoint/2010/main" val="191206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Most 3D printable materials are incredibly brittle and deform at modest temperatures. </a:t>
            </a:r>
            <a:r>
              <a:rPr lang="en-US" dirty="0" smtClean="0"/>
              <a:t>Our first</a:t>
            </a:r>
            <a:r>
              <a:rPr lang="en-US" baseline="0" dirty="0" smtClean="0"/>
              <a:t> product is a resin capable of achieving both high toughness and high working temperature. Because we are using fundamentally different chemistry than the competition, we can achieve breakthrough materials properties. The combination of toughness and working temperature enables us to crush the competition.</a:t>
            </a:r>
            <a:endParaRPr lang="en-US" dirty="0" smtClean="0"/>
          </a:p>
          <a:p>
            <a:endParaRPr lang="en-US" dirty="0"/>
          </a:p>
        </p:txBody>
      </p:sp>
      <p:sp>
        <p:nvSpPr>
          <p:cNvPr id="4" name="Slide Number Placeholder 3"/>
          <p:cNvSpPr>
            <a:spLocks noGrp="1"/>
          </p:cNvSpPr>
          <p:nvPr>
            <p:ph type="sldNum" sz="quarter" idx="10"/>
          </p:nvPr>
        </p:nvSpPr>
        <p:spPr/>
        <p:txBody>
          <a:bodyPr/>
          <a:lstStyle/>
          <a:p>
            <a:fld id="{411A94A5-54EC-427B-8656-A228F8DC96E5}" type="slidenum">
              <a:rPr lang="en-US" smtClean="0"/>
              <a:t>4</a:t>
            </a:fld>
            <a:endParaRPr lang="en-US"/>
          </a:p>
        </p:txBody>
      </p:sp>
    </p:spTree>
    <p:extLst>
      <p:ext uri="{BB962C8B-B14F-4D97-AF65-F5344CB8AC3E}">
        <p14:creationId xmlns:p14="http://schemas.microsoft.com/office/powerpoint/2010/main" val="239303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literally going to crush</a:t>
            </a:r>
            <a:r>
              <a:rPr lang="en-US" baseline="0" dirty="0" smtClean="0"/>
              <a:t> the competition, with a brick. polySpectra’s high strength materials enable direct 3D printing of rugged parts, relevant to a number of industries.</a:t>
            </a:r>
            <a:endParaRPr lang="en-US" dirty="0"/>
          </a:p>
        </p:txBody>
      </p:sp>
      <p:sp>
        <p:nvSpPr>
          <p:cNvPr id="4" name="Slide Number Placeholder 3"/>
          <p:cNvSpPr>
            <a:spLocks noGrp="1"/>
          </p:cNvSpPr>
          <p:nvPr>
            <p:ph type="sldNum" sz="quarter" idx="10"/>
          </p:nvPr>
        </p:nvSpPr>
        <p:spPr/>
        <p:txBody>
          <a:bodyPr/>
          <a:lstStyle/>
          <a:p>
            <a:fld id="{411A94A5-54EC-427B-8656-A228F8DC96E5}" type="slidenum">
              <a:rPr lang="en-US" smtClean="0"/>
              <a:t>5</a:t>
            </a:fld>
            <a:endParaRPr lang="en-US"/>
          </a:p>
        </p:txBody>
      </p:sp>
    </p:spTree>
    <p:extLst>
      <p:ext uri="{BB962C8B-B14F-4D97-AF65-F5344CB8AC3E}">
        <p14:creationId xmlns:p14="http://schemas.microsoft.com/office/powerpoint/2010/main" val="42645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first </a:t>
            </a:r>
            <a:r>
              <a:rPr lang="en-US" dirty="0" err="1" smtClean="0"/>
              <a:t>brickproof</a:t>
            </a:r>
            <a:r>
              <a:rPr lang="en-US" baseline="0" dirty="0" smtClean="0"/>
              <a:t> </a:t>
            </a:r>
            <a:r>
              <a:rPr lang="en-US" dirty="0" smtClean="0"/>
              <a:t>product</a:t>
            </a:r>
            <a:r>
              <a:rPr lang="en-US" baseline="0" dirty="0" smtClean="0"/>
              <a:t> is just the beginning. Our core technology is a chemical platform capable of making tailored materials for a wide variety of applications. </a:t>
            </a:r>
            <a:r>
              <a:rPr lang="en-US" i="0" baseline="0" dirty="0" smtClean="0"/>
              <a:t> Our robust and versatile catalysts enable us to set the form and function of these advanced materials in a single step. This enables us to additively manufacture parts and devices for many different industries. </a:t>
            </a:r>
          </a:p>
          <a:p>
            <a:endParaRPr lang="en-US" i="0" baseline="0" dirty="0" smtClean="0"/>
          </a:p>
          <a:p>
            <a:r>
              <a:rPr lang="en-US" i="0" baseline="0" dirty="0" smtClean="0"/>
              <a:t>With </a:t>
            </a:r>
            <a:r>
              <a:rPr lang="en-US" i="0" baseline="0" smtClean="0"/>
              <a:t>polySpectra’s manufacturing </a:t>
            </a:r>
            <a:r>
              <a:rPr lang="en-US" i="0" baseline="0" dirty="0" smtClean="0"/>
              <a:t>platform, you can have any shape you can dream of, in any material you can dream of.</a:t>
            </a:r>
            <a:endParaRPr lang="en-US" dirty="0"/>
          </a:p>
        </p:txBody>
      </p:sp>
      <p:sp>
        <p:nvSpPr>
          <p:cNvPr id="4" name="Slide Number Placeholder 3"/>
          <p:cNvSpPr>
            <a:spLocks noGrp="1"/>
          </p:cNvSpPr>
          <p:nvPr>
            <p:ph type="sldNum" sz="quarter" idx="10"/>
          </p:nvPr>
        </p:nvSpPr>
        <p:spPr/>
        <p:txBody>
          <a:bodyPr/>
          <a:lstStyle/>
          <a:p>
            <a:fld id="{411A94A5-54EC-427B-8656-A228F8DC96E5}" type="slidenum">
              <a:rPr lang="en-US" smtClean="0"/>
              <a:t>6</a:t>
            </a:fld>
            <a:endParaRPr lang="en-US"/>
          </a:p>
        </p:txBody>
      </p:sp>
    </p:spTree>
    <p:extLst>
      <p:ext uri="{BB962C8B-B14F-4D97-AF65-F5344CB8AC3E}">
        <p14:creationId xmlns:p14="http://schemas.microsoft.com/office/powerpoint/2010/main" val="242903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Additive manufacturing is a rapidly growing</a:t>
            </a:r>
            <a:r>
              <a:rPr lang="en-US" baseline="0" dirty="0" smtClean="0"/>
              <a:t> market, and materials represent 1/3 of all product sales. polySpectra will leverage the existing printer infrastructure by selling advanced materials, generating a high-margin recurring revenue stream.</a:t>
            </a:r>
            <a:endParaRPr lang="en-US" dirty="0"/>
          </a:p>
        </p:txBody>
      </p:sp>
      <p:sp>
        <p:nvSpPr>
          <p:cNvPr id="4" name="Slide Number Placeholder 3"/>
          <p:cNvSpPr>
            <a:spLocks noGrp="1"/>
          </p:cNvSpPr>
          <p:nvPr>
            <p:ph type="sldNum" sz="quarter" idx="10"/>
          </p:nvPr>
        </p:nvSpPr>
        <p:spPr/>
        <p:txBody>
          <a:bodyPr/>
          <a:lstStyle/>
          <a:p>
            <a:fld id="{411A94A5-54EC-427B-8656-A228F8DC96E5}" type="slidenum">
              <a:rPr lang="en-US" smtClean="0"/>
              <a:t>7</a:t>
            </a:fld>
            <a:endParaRPr lang="en-US"/>
          </a:p>
        </p:txBody>
      </p:sp>
    </p:spTree>
    <p:extLst>
      <p:ext uri="{BB962C8B-B14F-4D97-AF65-F5344CB8AC3E}">
        <p14:creationId xmlns:p14="http://schemas.microsoft.com/office/powerpoint/2010/main" val="2657583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have continually</a:t>
            </a:r>
            <a:r>
              <a:rPr lang="en-US" baseline="0" dirty="0" smtClean="0"/>
              <a:t> heard the need for high performance materials throughout the entire supply chain. The 3D printing leaders are all looking for new ways to differentiate themselves and are excited about our game-changing technology. Every manufacturer that makes this type of 3D printer has requested resin samples from us.</a:t>
            </a:r>
            <a:endParaRPr lang="en-US" dirty="0"/>
          </a:p>
        </p:txBody>
      </p:sp>
      <p:sp>
        <p:nvSpPr>
          <p:cNvPr id="4" name="Slide Number Placeholder 3"/>
          <p:cNvSpPr>
            <a:spLocks noGrp="1"/>
          </p:cNvSpPr>
          <p:nvPr>
            <p:ph type="sldNum" sz="quarter" idx="10"/>
          </p:nvPr>
        </p:nvSpPr>
        <p:spPr/>
        <p:txBody>
          <a:bodyPr/>
          <a:lstStyle/>
          <a:p>
            <a:fld id="{411A94A5-54EC-427B-8656-A228F8DC96E5}" type="slidenum">
              <a:rPr lang="en-US" smtClean="0"/>
              <a:t>8</a:t>
            </a:fld>
            <a:endParaRPr lang="en-US"/>
          </a:p>
        </p:txBody>
      </p:sp>
    </p:spTree>
    <p:extLst>
      <p:ext uri="{BB962C8B-B14F-4D97-AF65-F5344CB8AC3E}">
        <p14:creationId xmlns:p14="http://schemas.microsoft.com/office/powerpoint/2010/main" val="2530382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very excited</a:t>
            </a:r>
            <a:r>
              <a:rPr lang="en-US" baseline="0" dirty="0" smtClean="0"/>
              <a:t> to announce our first commercial partnership with Autodesk. They have invited us to be a part of their additive manufacturing ecosystem, which will enable us to sell resin directly into an existing customer channel. </a:t>
            </a:r>
            <a:endParaRPr lang="en-US" dirty="0"/>
          </a:p>
        </p:txBody>
      </p:sp>
      <p:sp>
        <p:nvSpPr>
          <p:cNvPr id="4" name="Slide Number Placeholder 3"/>
          <p:cNvSpPr>
            <a:spLocks noGrp="1"/>
          </p:cNvSpPr>
          <p:nvPr>
            <p:ph type="sldNum" sz="quarter" idx="10"/>
          </p:nvPr>
        </p:nvSpPr>
        <p:spPr/>
        <p:txBody>
          <a:bodyPr/>
          <a:lstStyle/>
          <a:p>
            <a:fld id="{411A94A5-54EC-427B-8656-A228F8DC96E5}" type="slidenum">
              <a:rPr lang="en-US" smtClean="0"/>
              <a:t>9</a:t>
            </a:fld>
            <a:endParaRPr lang="en-US"/>
          </a:p>
        </p:txBody>
      </p:sp>
    </p:spTree>
    <p:extLst>
      <p:ext uri="{BB962C8B-B14F-4D97-AF65-F5344CB8AC3E}">
        <p14:creationId xmlns:p14="http://schemas.microsoft.com/office/powerpoint/2010/main" val="2868698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91F774-933F-1446-893B-EE9289C78137}" type="datetimeFigureOut">
              <a:rPr lang="en-US" smtClean="0"/>
              <a:t>12/10/2016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4F70A-A669-3540-8175-CEEA6DC5730E}" type="slidenum">
              <a:rPr lang="en-US" smtClean="0"/>
              <a:pPr/>
              <a:t>‹#›</a:t>
            </a:fld>
            <a:endParaRPr lang="en-US" dirty="0"/>
          </a:p>
        </p:txBody>
      </p:sp>
    </p:spTree>
    <p:extLst>
      <p:ext uri="{BB962C8B-B14F-4D97-AF65-F5344CB8AC3E}">
        <p14:creationId xmlns:p14="http://schemas.microsoft.com/office/powerpoint/2010/main" val="274428126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91F774-933F-1446-893B-EE9289C78137}" type="datetimeFigureOut">
              <a:rPr lang="en-US" smtClean="0"/>
              <a:t>12/10/2016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4F70A-A669-3540-8175-CEEA6DC5730E}" type="slidenum">
              <a:rPr lang="en-US" smtClean="0"/>
              <a:pPr/>
              <a:t>‹#›</a:t>
            </a:fld>
            <a:endParaRPr lang="en-US" dirty="0"/>
          </a:p>
        </p:txBody>
      </p:sp>
    </p:spTree>
    <p:extLst>
      <p:ext uri="{BB962C8B-B14F-4D97-AF65-F5344CB8AC3E}">
        <p14:creationId xmlns:p14="http://schemas.microsoft.com/office/powerpoint/2010/main" val="31784468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91F774-933F-1446-893B-EE9289C78137}" type="datetimeFigureOut">
              <a:rPr lang="en-US" smtClean="0"/>
              <a:t>12/10/2016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4F70A-A669-3540-8175-CEEA6DC5730E}" type="slidenum">
              <a:rPr lang="en-US" smtClean="0"/>
              <a:pPr/>
              <a:t>‹#›</a:t>
            </a:fld>
            <a:endParaRPr lang="en-US" dirty="0"/>
          </a:p>
        </p:txBody>
      </p:sp>
    </p:spTree>
    <p:extLst>
      <p:ext uri="{BB962C8B-B14F-4D97-AF65-F5344CB8AC3E}">
        <p14:creationId xmlns:p14="http://schemas.microsoft.com/office/powerpoint/2010/main" val="127856810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863" y="1905001"/>
            <a:ext cx="7773987" cy="2225262"/>
          </a:xfrm>
        </p:spPr>
        <p:txBody>
          <a:bodyPr anchor="ctr"/>
          <a:lstStyle>
            <a:lvl1pPr>
              <a:defRPr sz="5500">
                <a:solidFill>
                  <a:schemeClr val="tx2"/>
                </a:solidFill>
              </a:defRPr>
            </a:lvl1pPr>
          </a:lstStyle>
          <a:p>
            <a:r>
              <a:rPr lang="en-US" smtClean="0"/>
              <a:t>Click to edit Master title style</a:t>
            </a:r>
            <a:endParaRPr lang="en-US" dirty="0"/>
          </a:p>
        </p:txBody>
      </p:sp>
      <p:sp>
        <p:nvSpPr>
          <p:cNvPr id="10" name="Text Placeholder 9"/>
          <p:cNvSpPr>
            <a:spLocks noGrp="1"/>
          </p:cNvSpPr>
          <p:nvPr>
            <p:ph type="body" sz="quarter" idx="14" hasCustomPrompt="1"/>
          </p:nvPr>
        </p:nvSpPr>
        <p:spPr>
          <a:xfrm>
            <a:off x="677863" y="4620890"/>
            <a:ext cx="7773987" cy="1415772"/>
          </a:xfrm>
        </p:spPr>
        <p:txBody>
          <a:bodyPr>
            <a:noAutofit/>
          </a:bodyPr>
          <a:lstStyle>
            <a:lvl1pPr marL="0" indent="0">
              <a:lnSpc>
                <a:spcPct val="95000"/>
              </a:lnSpc>
              <a:spcAft>
                <a:spcPts val="0"/>
              </a:spcAft>
              <a:buFont typeface="Arial" panose="020B0604020202020204" pitchFamily="34" charset="0"/>
              <a:buChar char="​"/>
              <a:defRPr sz="2100" b="0">
                <a:solidFill>
                  <a:schemeClr val="accent1"/>
                </a:solidFill>
                <a:latin typeface="+mn-lt"/>
                <a:cs typeface="Myriad Pro"/>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4891086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610000" y="2988585"/>
            <a:ext cx="2725270" cy="914399"/>
          </a:xfrm>
        </p:spPr>
        <p:txBody>
          <a:bodyPr anchor="t" anchorCtr="0">
            <a:noAutofit/>
          </a:bodyPr>
          <a:lstStyle>
            <a:lvl1pPr marL="0" indent="0">
              <a:lnSpc>
                <a:spcPts val="1700"/>
              </a:lnSpc>
              <a:buNone/>
              <a:defRPr sz="1500">
                <a:solidFill>
                  <a:schemeClr val="tx2"/>
                </a:solidFill>
                <a:latin typeface="+mn-l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30" name="Text Placeholder 29"/>
          <p:cNvSpPr>
            <a:spLocks noGrp="1"/>
          </p:cNvSpPr>
          <p:nvPr>
            <p:ph type="body" sz="quarter" idx="11" hasCustomPrompt="1"/>
          </p:nvPr>
        </p:nvSpPr>
        <p:spPr>
          <a:xfrm>
            <a:off x="677670" y="2965138"/>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mn-lt"/>
                <a:cs typeface="Myriad Pro"/>
              </a:defRPr>
            </a:lvl1pPr>
          </a:lstStyle>
          <a:p>
            <a:pPr lvl="0"/>
            <a:r>
              <a:rPr lang="en-US" dirty="0" smtClean="0"/>
              <a:t>##</a:t>
            </a:r>
          </a:p>
        </p:txBody>
      </p:sp>
      <p:sp>
        <p:nvSpPr>
          <p:cNvPr id="22" name="Text Placeholder 2"/>
          <p:cNvSpPr>
            <a:spLocks noGrp="1"/>
          </p:cNvSpPr>
          <p:nvPr>
            <p:ph type="body" idx="28" hasCustomPrompt="1"/>
          </p:nvPr>
        </p:nvSpPr>
        <p:spPr>
          <a:xfrm>
            <a:off x="677863" y="691051"/>
            <a:ext cx="7773987" cy="451948"/>
          </a:xfrm>
        </p:spPr>
        <p:txBody>
          <a:bodyPr anchor="t"/>
          <a:lstStyle>
            <a:lvl1pPr marL="0" indent="0">
              <a:lnSpc>
                <a:spcPct val="85000"/>
              </a:lnSpc>
              <a:spcBef>
                <a:spcPts val="0"/>
              </a:spcBef>
              <a:spcAft>
                <a:spcPts val="0"/>
              </a:spcAft>
              <a:buNone/>
              <a:defRPr sz="1700" b="0">
                <a:solidFill>
                  <a:schemeClr val="accent3"/>
                </a:solidFill>
                <a:latin typeface="+mn-lt"/>
                <a:cs typeface="Myriad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94" name="Text Placeholder 3"/>
          <p:cNvSpPr>
            <a:spLocks noGrp="1"/>
          </p:cNvSpPr>
          <p:nvPr>
            <p:ph type="body" sz="half" idx="29" hasCustomPrompt="1"/>
          </p:nvPr>
        </p:nvSpPr>
        <p:spPr>
          <a:xfrm>
            <a:off x="1610000" y="3902990"/>
            <a:ext cx="2725270" cy="914399"/>
          </a:xfrm>
        </p:spPr>
        <p:txBody>
          <a:bodyPr anchor="t" anchorCtr="0">
            <a:noAutofit/>
          </a:bodyPr>
          <a:lstStyle>
            <a:lvl1pPr marL="0" indent="0">
              <a:lnSpc>
                <a:spcPts val="1700"/>
              </a:lnSpc>
              <a:buNone/>
              <a:defRPr sz="1500">
                <a:solidFill>
                  <a:schemeClr val="tx2"/>
                </a:solidFill>
                <a:latin typeface="+mn-l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95" name="Text Placeholder 29"/>
          <p:cNvSpPr>
            <a:spLocks noGrp="1"/>
          </p:cNvSpPr>
          <p:nvPr>
            <p:ph type="body" sz="quarter" idx="30" hasCustomPrompt="1"/>
          </p:nvPr>
        </p:nvSpPr>
        <p:spPr>
          <a:xfrm>
            <a:off x="677670" y="387954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mn-lt"/>
                <a:cs typeface="Myriad Pro"/>
              </a:defRPr>
            </a:lvl1pPr>
          </a:lstStyle>
          <a:p>
            <a:pPr lvl="0"/>
            <a:r>
              <a:rPr lang="en-US" dirty="0" smtClean="0"/>
              <a:t>##</a:t>
            </a:r>
          </a:p>
        </p:txBody>
      </p:sp>
      <p:sp>
        <p:nvSpPr>
          <p:cNvPr id="96" name="Text Placeholder 3"/>
          <p:cNvSpPr>
            <a:spLocks noGrp="1"/>
          </p:cNvSpPr>
          <p:nvPr>
            <p:ph type="body" sz="half" idx="31" hasCustomPrompt="1"/>
          </p:nvPr>
        </p:nvSpPr>
        <p:spPr>
          <a:xfrm>
            <a:off x="1610000" y="4817395"/>
            <a:ext cx="2725270" cy="914399"/>
          </a:xfrm>
        </p:spPr>
        <p:txBody>
          <a:bodyPr anchor="t" anchorCtr="0">
            <a:noAutofit/>
          </a:bodyPr>
          <a:lstStyle>
            <a:lvl1pPr marL="0" indent="0">
              <a:lnSpc>
                <a:spcPts val="1700"/>
              </a:lnSpc>
              <a:buNone/>
              <a:defRPr sz="1500">
                <a:solidFill>
                  <a:schemeClr val="tx2"/>
                </a:solidFill>
                <a:latin typeface="+mn-l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97" name="Text Placeholder 29"/>
          <p:cNvSpPr>
            <a:spLocks noGrp="1"/>
          </p:cNvSpPr>
          <p:nvPr>
            <p:ph type="body" sz="quarter" idx="32" hasCustomPrompt="1"/>
          </p:nvPr>
        </p:nvSpPr>
        <p:spPr>
          <a:xfrm>
            <a:off x="677670" y="4793948"/>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mn-lt"/>
                <a:cs typeface="Myriad Pro"/>
              </a:defRPr>
            </a:lvl1pPr>
          </a:lstStyle>
          <a:p>
            <a:pPr lvl="0"/>
            <a:r>
              <a:rPr lang="en-US" dirty="0" smtClean="0"/>
              <a:t>##</a:t>
            </a:r>
          </a:p>
        </p:txBody>
      </p:sp>
      <p:sp>
        <p:nvSpPr>
          <p:cNvPr id="98" name="Text Placeholder 3"/>
          <p:cNvSpPr>
            <a:spLocks noGrp="1"/>
          </p:cNvSpPr>
          <p:nvPr>
            <p:ph type="body" sz="half" idx="33" hasCustomPrompt="1"/>
          </p:nvPr>
        </p:nvSpPr>
        <p:spPr>
          <a:xfrm>
            <a:off x="5728690" y="2971800"/>
            <a:ext cx="2725270" cy="914399"/>
          </a:xfrm>
        </p:spPr>
        <p:txBody>
          <a:bodyPr anchor="t" anchorCtr="0">
            <a:noAutofit/>
          </a:bodyPr>
          <a:lstStyle>
            <a:lvl1pPr marL="0" indent="0">
              <a:lnSpc>
                <a:spcPts val="1700"/>
              </a:lnSpc>
              <a:buNone/>
              <a:defRPr sz="1500">
                <a:solidFill>
                  <a:schemeClr val="tx2"/>
                </a:solidFill>
                <a:latin typeface="+mn-l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99" name="Text Placeholder 29"/>
          <p:cNvSpPr>
            <a:spLocks noGrp="1"/>
          </p:cNvSpPr>
          <p:nvPr>
            <p:ph type="body" sz="quarter" idx="34" hasCustomPrompt="1"/>
          </p:nvPr>
        </p:nvSpPr>
        <p:spPr>
          <a:xfrm>
            <a:off x="4796360" y="294835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mn-lt"/>
                <a:cs typeface="Myriad Pro"/>
              </a:defRPr>
            </a:lvl1pPr>
          </a:lstStyle>
          <a:p>
            <a:pPr lvl="0"/>
            <a:r>
              <a:rPr lang="en-US" dirty="0" smtClean="0"/>
              <a:t>##</a:t>
            </a:r>
          </a:p>
        </p:txBody>
      </p:sp>
      <p:sp>
        <p:nvSpPr>
          <p:cNvPr id="100" name="Text Placeholder 3"/>
          <p:cNvSpPr>
            <a:spLocks noGrp="1"/>
          </p:cNvSpPr>
          <p:nvPr>
            <p:ph type="body" sz="half" idx="35" hasCustomPrompt="1"/>
          </p:nvPr>
        </p:nvSpPr>
        <p:spPr>
          <a:xfrm>
            <a:off x="5728690" y="3886205"/>
            <a:ext cx="2725270" cy="914399"/>
          </a:xfrm>
        </p:spPr>
        <p:txBody>
          <a:bodyPr anchor="t" anchorCtr="0">
            <a:noAutofit/>
          </a:bodyPr>
          <a:lstStyle>
            <a:lvl1pPr marL="0" indent="0">
              <a:lnSpc>
                <a:spcPts val="1700"/>
              </a:lnSpc>
              <a:buNone/>
              <a:defRPr sz="1500">
                <a:solidFill>
                  <a:schemeClr val="tx2"/>
                </a:solidFill>
                <a:latin typeface="+mn-l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101" name="Text Placeholder 29"/>
          <p:cNvSpPr>
            <a:spLocks noGrp="1"/>
          </p:cNvSpPr>
          <p:nvPr>
            <p:ph type="body" sz="quarter" idx="36" hasCustomPrompt="1"/>
          </p:nvPr>
        </p:nvSpPr>
        <p:spPr>
          <a:xfrm>
            <a:off x="4796360" y="3862758"/>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mn-lt"/>
                <a:cs typeface="Myriad Pro"/>
              </a:defRPr>
            </a:lvl1pPr>
          </a:lstStyle>
          <a:p>
            <a:pPr lvl="0"/>
            <a:r>
              <a:rPr lang="en-US" dirty="0" smtClean="0"/>
              <a:t>##</a:t>
            </a:r>
          </a:p>
        </p:txBody>
      </p:sp>
      <p:sp>
        <p:nvSpPr>
          <p:cNvPr id="102" name="Text Placeholder 3"/>
          <p:cNvSpPr>
            <a:spLocks noGrp="1"/>
          </p:cNvSpPr>
          <p:nvPr>
            <p:ph type="body" sz="half" idx="37" hasCustomPrompt="1"/>
          </p:nvPr>
        </p:nvSpPr>
        <p:spPr>
          <a:xfrm>
            <a:off x="5728690" y="4800610"/>
            <a:ext cx="2725270" cy="914399"/>
          </a:xfrm>
        </p:spPr>
        <p:txBody>
          <a:bodyPr anchor="t" anchorCtr="0">
            <a:noAutofit/>
          </a:bodyPr>
          <a:lstStyle>
            <a:lvl1pPr marL="0" indent="0">
              <a:lnSpc>
                <a:spcPts val="1700"/>
              </a:lnSpc>
              <a:buNone/>
              <a:defRPr sz="1500">
                <a:solidFill>
                  <a:schemeClr val="tx2"/>
                </a:solidFill>
                <a:latin typeface="+mn-lt"/>
                <a:cs typeface="Myriad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103" name="Text Placeholder 29"/>
          <p:cNvSpPr>
            <a:spLocks noGrp="1"/>
          </p:cNvSpPr>
          <p:nvPr>
            <p:ph type="body" sz="quarter" idx="38" hasCustomPrompt="1"/>
          </p:nvPr>
        </p:nvSpPr>
        <p:spPr>
          <a:xfrm>
            <a:off x="4796360" y="477716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mn-lt"/>
                <a:cs typeface="Myriad Pro"/>
              </a:defRPr>
            </a:lvl1pPr>
          </a:lstStyle>
          <a:p>
            <a:pPr lvl="0"/>
            <a:r>
              <a:rPr lang="en-US" dirty="0" smtClean="0"/>
              <a:t>##</a:t>
            </a:r>
          </a:p>
        </p:txBody>
      </p:sp>
    </p:spTree>
    <p:extLst>
      <p:ext uri="{BB962C8B-B14F-4D97-AF65-F5344CB8AC3E}">
        <p14:creationId xmlns:p14="http://schemas.microsoft.com/office/powerpoint/2010/main" val="385051546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cs typeface="Myriad Pro"/>
              </a:defRPr>
            </a:lvl1pPr>
          </a:lstStyle>
          <a:p>
            <a:r>
              <a:rPr lang="en-US" dirty="0" smtClean="0"/>
              <a:t>click to edit master title style</a:t>
            </a:r>
            <a:endParaRPr lang="en-US" dirty="0"/>
          </a:p>
        </p:txBody>
      </p:sp>
      <p:sp>
        <p:nvSpPr>
          <p:cNvPr id="15" name="Content Placeholder 13"/>
          <p:cNvSpPr>
            <a:spLocks noGrp="1"/>
          </p:cNvSpPr>
          <p:nvPr>
            <p:ph sz="quarter" idx="15"/>
          </p:nvPr>
        </p:nvSpPr>
        <p:spPr>
          <a:xfrm>
            <a:off x="677863" y="2971800"/>
            <a:ext cx="3665537" cy="2743202"/>
          </a:xfrm>
        </p:spPr>
        <p:txBody>
          <a:bodyPr/>
          <a:lstStyle>
            <a:lvl1pPr>
              <a:defRPr>
                <a:latin typeface="+mn-lt"/>
                <a:cs typeface="Myriad Pro"/>
              </a:defRPr>
            </a:lvl1pPr>
            <a:lvl2pPr>
              <a:defRPr>
                <a:latin typeface="+mn-lt"/>
                <a:cs typeface="Myriad Pro"/>
              </a:defRPr>
            </a:lvl2pPr>
            <a:lvl3pPr>
              <a:defRPr sz="1200">
                <a:latin typeface="+mn-lt"/>
                <a:cs typeface="Myriad Pro"/>
              </a:defRPr>
            </a:lvl3pPr>
            <a:lvl4pPr>
              <a:defRPr sz="1200">
                <a:latin typeface="+mn-lt"/>
                <a:cs typeface="Myriad Pro"/>
              </a:defRPr>
            </a:lvl4pPr>
            <a:lvl5pPr>
              <a:defRPr sz="1200">
                <a:latin typeface="+mn-lt"/>
                <a:cs typeface="Myriad P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5" name="Content Placeholder 13"/>
          <p:cNvSpPr>
            <a:spLocks noGrp="1"/>
          </p:cNvSpPr>
          <p:nvPr>
            <p:ph sz="quarter" idx="16"/>
          </p:nvPr>
        </p:nvSpPr>
        <p:spPr>
          <a:xfrm>
            <a:off x="4800599" y="2971800"/>
            <a:ext cx="3651251" cy="2743202"/>
          </a:xfrm>
        </p:spPr>
        <p:txBody>
          <a:bodyPr/>
          <a:lstStyle>
            <a:lvl1pPr>
              <a:defRPr>
                <a:latin typeface="+mn-lt"/>
                <a:cs typeface="Myriad Pro"/>
              </a:defRPr>
            </a:lvl1pPr>
            <a:lvl2pPr>
              <a:defRPr>
                <a:latin typeface="+mn-lt"/>
                <a:cs typeface="Myriad Pro"/>
              </a:defRPr>
            </a:lvl2pPr>
            <a:lvl3pPr>
              <a:defRPr sz="1200">
                <a:latin typeface="+mn-lt"/>
                <a:cs typeface="Myriad Pro"/>
              </a:defRPr>
            </a:lvl3pPr>
            <a:lvl4pPr>
              <a:defRPr sz="1200">
                <a:latin typeface="+mn-lt"/>
                <a:cs typeface="Myriad Pro"/>
              </a:defRPr>
            </a:lvl4pPr>
            <a:lvl5pPr>
              <a:defRPr sz="1200">
                <a:latin typeface="+mn-lt"/>
                <a:cs typeface="Myriad P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6" name="Text Placeholder 2"/>
          <p:cNvSpPr>
            <a:spLocks noGrp="1"/>
          </p:cNvSpPr>
          <p:nvPr>
            <p:ph type="body" idx="28" hasCustomPrompt="1"/>
          </p:nvPr>
        </p:nvSpPr>
        <p:spPr>
          <a:xfrm>
            <a:off x="677863" y="691051"/>
            <a:ext cx="7780337" cy="451948"/>
          </a:xfrm>
        </p:spPr>
        <p:txBody>
          <a:bodyPr anchor="t"/>
          <a:lstStyle>
            <a:lvl1pPr marL="0" indent="0">
              <a:lnSpc>
                <a:spcPct val="85000"/>
              </a:lnSpc>
              <a:spcBef>
                <a:spcPts val="0"/>
              </a:spcBef>
              <a:spcAft>
                <a:spcPts val="0"/>
              </a:spcAft>
              <a:buNone/>
              <a:defRPr sz="1700" b="0">
                <a:solidFill>
                  <a:schemeClr val="accent3"/>
                </a:solidFill>
                <a:latin typeface="+mn-lt"/>
                <a:cs typeface="Myriad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9" name="Slide Number Placeholder 3"/>
          <p:cNvSpPr>
            <a:spLocks noGrp="1"/>
          </p:cNvSpPr>
          <p:nvPr>
            <p:ph type="sldNum" sz="quarter" idx="4"/>
          </p:nvPr>
        </p:nvSpPr>
        <p:spPr>
          <a:xfrm>
            <a:off x="8095836" y="6016752"/>
            <a:ext cx="356013" cy="155448"/>
          </a:xfrm>
          <a:prstGeom prst="rect">
            <a:avLst/>
          </a:prstGeom>
        </p:spPr>
        <p:txBody>
          <a:bodyPr vert="horz" lIns="91440" tIns="45720" rIns="91440" bIns="45720" rtlCol="0" anchor="ctr"/>
          <a:lstStyle>
            <a:lvl1pPr algn="r">
              <a:defRPr sz="800">
                <a:solidFill>
                  <a:schemeClr val="tx1">
                    <a:tint val="75000"/>
                  </a:schemeClr>
                </a:solidFill>
                <a:latin typeface="Myriad Pro"/>
                <a:cs typeface="Myriad Pro"/>
              </a:defRPr>
            </a:lvl1pPr>
          </a:lstStyle>
          <a:p>
            <a:fld id="{60D4F70A-A669-3540-8175-CEEA6DC5730E}" type="slidenum">
              <a:rPr lang="en-US" smtClean="0"/>
              <a:pPr/>
              <a:t>‹#›</a:t>
            </a:fld>
            <a:endParaRPr lang="en-US" dirty="0"/>
          </a:p>
        </p:txBody>
      </p:sp>
    </p:spTree>
    <p:extLst>
      <p:ext uri="{BB962C8B-B14F-4D97-AF65-F5344CB8AC3E}">
        <p14:creationId xmlns:p14="http://schemas.microsoft.com/office/powerpoint/2010/main" val="132853376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cs typeface="Myriad Pro"/>
              </a:defRPr>
            </a:lvl1pPr>
          </a:lstStyle>
          <a:p>
            <a:r>
              <a:rPr lang="en-US" dirty="0" smtClean="0"/>
              <a:t>click to edit master title style</a:t>
            </a:r>
            <a:endParaRPr lang="en-US" dirty="0"/>
          </a:p>
        </p:txBody>
      </p:sp>
      <p:sp>
        <p:nvSpPr>
          <p:cNvPr id="38" name="Content Placeholder 37"/>
          <p:cNvSpPr>
            <a:spLocks noGrp="1"/>
          </p:cNvSpPr>
          <p:nvPr>
            <p:ph sz="quarter" idx="15"/>
          </p:nvPr>
        </p:nvSpPr>
        <p:spPr>
          <a:xfrm>
            <a:off x="677863" y="2971800"/>
            <a:ext cx="5037137" cy="2743200"/>
          </a:xfrm>
        </p:spPr>
        <p:txBody>
          <a:bodyPr/>
          <a:lstStyle>
            <a:lvl1pPr>
              <a:defRPr>
                <a:latin typeface="+mn-lt"/>
                <a:cs typeface="Myriad Pro"/>
              </a:defRPr>
            </a:lvl1pPr>
            <a:lvl2pPr>
              <a:defRPr>
                <a:latin typeface="+mn-lt"/>
                <a:cs typeface="Myriad Pro"/>
              </a:defRPr>
            </a:lvl2pPr>
            <a:lvl3pPr>
              <a:defRPr sz="1200">
                <a:latin typeface="+mn-lt"/>
                <a:cs typeface="Myriad Pro"/>
              </a:defRPr>
            </a:lvl3pPr>
            <a:lvl4pPr>
              <a:defRPr sz="1200">
                <a:latin typeface="+mn-lt"/>
                <a:cs typeface="Myriad Pro"/>
              </a:defRPr>
            </a:lvl4pPr>
            <a:lvl5pPr>
              <a:defRPr sz="1200">
                <a:latin typeface="+mn-lt"/>
                <a:cs typeface="Myriad P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0" name="Content Placeholder 37"/>
          <p:cNvSpPr>
            <a:spLocks noGrp="1"/>
          </p:cNvSpPr>
          <p:nvPr>
            <p:ph sz="quarter" idx="17"/>
          </p:nvPr>
        </p:nvSpPr>
        <p:spPr>
          <a:xfrm>
            <a:off x="6172199" y="2971800"/>
            <a:ext cx="2286001" cy="2743200"/>
          </a:xfrm>
        </p:spPr>
        <p:txBody>
          <a:bodyPr/>
          <a:lstStyle>
            <a:lvl1pPr>
              <a:defRPr>
                <a:latin typeface="+mn-lt"/>
                <a:cs typeface="Myriad Pro"/>
              </a:defRPr>
            </a:lvl1pPr>
            <a:lvl2pPr>
              <a:defRPr>
                <a:latin typeface="+mn-lt"/>
                <a:cs typeface="Myriad Pro"/>
              </a:defRPr>
            </a:lvl2pPr>
            <a:lvl3pPr>
              <a:defRPr sz="1200">
                <a:latin typeface="+mn-lt"/>
                <a:cs typeface="Myriad Pro"/>
              </a:defRPr>
            </a:lvl3pPr>
            <a:lvl4pPr>
              <a:defRPr sz="1200">
                <a:latin typeface="+mn-lt"/>
                <a:cs typeface="Myriad Pro"/>
              </a:defRPr>
            </a:lvl4pPr>
            <a:lvl5pPr>
              <a:defRPr sz="1200">
                <a:latin typeface="+mn-lt"/>
                <a:cs typeface="Myriad P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4" name="Text Placeholder 2"/>
          <p:cNvSpPr>
            <a:spLocks noGrp="1"/>
          </p:cNvSpPr>
          <p:nvPr>
            <p:ph type="body" idx="28" hasCustomPrompt="1"/>
          </p:nvPr>
        </p:nvSpPr>
        <p:spPr>
          <a:xfrm>
            <a:off x="677863" y="691051"/>
            <a:ext cx="7773987" cy="451948"/>
          </a:xfrm>
        </p:spPr>
        <p:txBody>
          <a:bodyPr anchor="t"/>
          <a:lstStyle>
            <a:lvl1pPr marL="0" indent="0">
              <a:lnSpc>
                <a:spcPct val="85000"/>
              </a:lnSpc>
              <a:spcBef>
                <a:spcPts val="0"/>
              </a:spcBef>
              <a:spcAft>
                <a:spcPts val="0"/>
              </a:spcAft>
              <a:buNone/>
              <a:defRPr sz="1700" b="0">
                <a:solidFill>
                  <a:schemeClr val="accent3"/>
                </a:solidFill>
                <a:latin typeface="+mn-lt"/>
                <a:cs typeface="Myriad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Slide Number Placeholder 3"/>
          <p:cNvSpPr>
            <a:spLocks noGrp="1"/>
          </p:cNvSpPr>
          <p:nvPr>
            <p:ph type="sldNum" sz="quarter" idx="4"/>
          </p:nvPr>
        </p:nvSpPr>
        <p:spPr>
          <a:xfrm>
            <a:off x="8095836" y="6016752"/>
            <a:ext cx="356013" cy="155448"/>
          </a:xfrm>
          <a:prstGeom prst="rect">
            <a:avLst/>
          </a:prstGeom>
        </p:spPr>
        <p:txBody>
          <a:bodyPr vert="horz" lIns="91440" tIns="45720" rIns="91440" bIns="45720" rtlCol="0" anchor="ctr"/>
          <a:lstStyle>
            <a:lvl1pPr algn="r">
              <a:defRPr sz="800">
                <a:solidFill>
                  <a:schemeClr val="tx1">
                    <a:tint val="75000"/>
                  </a:schemeClr>
                </a:solidFill>
                <a:latin typeface="+mn-lt"/>
                <a:cs typeface="Myriad Pro"/>
              </a:defRPr>
            </a:lvl1pPr>
          </a:lstStyle>
          <a:p>
            <a:fld id="{60D4F70A-A669-3540-8175-CEEA6DC5730E}" type="slidenum">
              <a:rPr lang="en-US" smtClean="0"/>
              <a:pPr/>
              <a:t>‹#›</a:t>
            </a:fld>
            <a:endParaRPr lang="en-US" dirty="0"/>
          </a:p>
        </p:txBody>
      </p:sp>
      <p:sp>
        <p:nvSpPr>
          <p:cNvPr id="9" name="Text Placeholder 3"/>
          <p:cNvSpPr>
            <a:spLocks noGrp="1"/>
          </p:cNvSpPr>
          <p:nvPr>
            <p:ph type="body" sz="quarter" idx="29"/>
          </p:nvPr>
        </p:nvSpPr>
        <p:spPr>
          <a:xfrm>
            <a:off x="676376" y="6051946"/>
            <a:ext cx="4864100" cy="184150"/>
          </a:xfrm>
        </p:spPr>
        <p:txBody>
          <a:bodyPr/>
          <a:lstStyle>
            <a:lvl1pPr>
              <a:defRPr sz="800">
                <a:solidFill>
                  <a:schemeClr val="tx2">
                    <a:lumMod val="60000"/>
                    <a:lumOff val="40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5609632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cs typeface="Myriad Pro"/>
              </a:defRPr>
            </a:lvl1pPr>
          </a:lstStyle>
          <a:p>
            <a:r>
              <a:rPr lang="en-US" dirty="0" smtClean="0"/>
              <a:t>click to edit master title style</a:t>
            </a:r>
            <a:endParaRPr lang="en-US" dirty="0"/>
          </a:p>
        </p:txBody>
      </p:sp>
      <p:sp>
        <p:nvSpPr>
          <p:cNvPr id="38" name="Content Placeholder 37"/>
          <p:cNvSpPr>
            <a:spLocks noGrp="1"/>
          </p:cNvSpPr>
          <p:nvPr>
            <p:ph sz="quarter" idx="15"/>
          </p:nvPr>
        </p:nvSpPr>
        <p:spPr>
          <a:xfrm>
            <a:off x="677863" y="2971800"/>
            <a:ext cx="2293937" cy="2743200"/>
          </a:xfrm>
        </p:spPr>
        <p:txBody>
          <a:bodyPr/>
          <a:lstStyle>
            <a:lvl1pPr>
              <a:defRPr>
                <a:latin typeface="+mn-lt"/>
                <a:cs typeface="Myriad Pro"/>
              </a:defRPr>
            </a:lvl1pPr>
            <a:lvl2pPr>
              <a:defRPr>
                <a:latin typeface="+mn-lt"/>
                <a:cs typeface="Myriad Pro"/>
              </a:defRPr>
            </a:lvl2pPr>
            <a:lvl3pPr>
              <a:defRPr sz="1200">
                <a:latin typeface="+mn-lt"/>
                <a:cs typeface="Myriad Pro"/>
              </a:defRPr>
            </a:lvl3pPr>
            <a:lvl4pPr>
              <a:defRPr sz="1200">
                <a:latin typeface="+mn-lt"/>
                <a:cs typeface="Myriad Pro"/>
              </a:defRPr>
            </a:lvl4pPr>
            <a:lvl5pPr>
              <a:defRPr sz="1200">
                <a:latin typeface="+mn-lt"/>
                <a:cs typeface="Myriad P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0" name="Content Placeholder 37"/>
          <p:cNvSpPr>
            <a:spLocks noGrp="1"/>
          </p:cNvSpPr>
          <p:nvPr>
            <p:ph sz="quarter" idx="17"/>
          </p:nvPr>
        </p:nvSpPr>
        <p:spPr>
          <a:xfrm>
            <a:off x="3428999" y="2971800"/>
            <a:ext cx="5029201" cy="2743200"/>
          </a:xfrm>
        </p:spPr>
        <p:txBody>
          <a:bodyPr/>
          <a:lstStyle>
            <a:lvl1pPr>
              <a:defRPr>
                <a:latin typeface="+mn-lt"/>
                <a:cs typeface="Myriad Pro"/>
              </a:defRPr>
            </a:lvl1pPr>
            <a:lvl2pPr>
              <a:defRPr>
                <a:latin typeface="+mn-lt"/>
                <a:cs typeface="Myriad Pro"/>
              </a:defRPr>
            </a:lvl2pPr>
            <a:lvl3pPr>
              <a:defRPr sz="1200">
                <a:latin typeface="+mn-lt"/>
                <a:cs typeface="Myriad Pro"/>
              </a:defRPr>
            </a:lvl3pPr>
            <a:lvl4pPr>
              <a:defRPr sz="1200">
                <a:latin typeface="+mn-lt"/>
                <a:cs typeface="Myriad Pro"/>
              </a:defRPr>
            </a:lvl4pPr>
            <a:lvl5pPr>
              <a:defRPr sz="1200">
                <a:latin typeface="+mn-lt"/>
                <a:cs typeface="Myriad P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4" name="Text Placeholder 2"/>
          <p:cNvSpPr>
            <a:spLocks noGrp="1"/>
          </p:cNvSpPr>
          <p:nvPr>
            <p:ph type="body" idx="28" hasCustomPrompt="1"/>
          </p:nvPr>
        </p:nvSpPr>
        <p:spPr>
          <a:xfrm>
            <a:off x="677863" y="691051"/>
            <a:ext cx="7773987" cy="451948"/>
          </a:xfrm>
        </p:spPr>
        <p:txBody>
          <a:bodyPr anchor="t"/>
          <a:lstStyle>
            <a:lvl1pPr marL="0" indent="0">
              <a:lnSpc>
                <a:spcPct val="85000"/>
              </a:lnSpc>
              <a:spcBef>
                <a:spcPts val="0"/>
              </a:spcBef>
              <a:spcAft>
                <a:spcPts val="0"/>
              </a:spcAft>
              <a:buNone/>
              <a:defRPr sz="1700" b="0">
                <a:solidFill>
                  <a:schemeClr val="accent3"/>
                </a:solidFill>
                <a:latin typeface="+mn-lt"/>
                <a:cs typeface="Myriad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7" name="Slide Number Placeholder 3"/>
          <p:cNvSpPr>
            <a:spLocks noGrp="1"/>
          </p:cNvSpPr>
          <p:nvPr>
            <p:ph type="sldNum" sz="quarter" idx="4"/>
          </p:nvPr>
        </p:nvSpPr>
        <p:spPr>
          <a:xfrm>
            <a:off x="8095836" y="6016752"/>
            <a:ext cx="356013" cy="155448"/>
          </a:xfrm>
          <a:prstGeom prst="rect">
            <a:avLst/>
          </a:prstGeom>
        </p:spPr>
        <p:txBody>
          <a:bodyPr vert="horz" lIns="91440" tIns="45720" rIns="91440" bIns="45720" rtlCol="0" anchor="ctr"/>
          <a:lstStyle>
            <a:lvl1pPr algn="r">
              <a:defRPr sz="800">
                <a:solidFill>
                  <a:schemeClr val="tx1">
                    <a:tint val="75000"/>
                  </a:schemeClr>
                </a:solidFill>
                <a:latin typeface="+mn-lt"/>
                <a:cs typeface="Myriad Pro"/>
              </a:defRPr>
            </a:lvl1pPr>
          </a:lstStyle>
          <a:p>
            <a:fld id="{60D4F70A-A669-3540-8175-CEEA6DC5730E}" type="slidenum">
              <a:rPr lang="en-US" smtClean="0"/>
              <a:pPr/>
              <a:t>‹#›</a:t>
            </a:fld>
            <a:endParaRPr lang="en-US" dirty="0"/>
          </a:p>
        </p:txBody>
      </p:sp>
      <p:sp>
        <p:nvSpPr>
          <p:cNvPr id="9" name="Text Placeholder 3"/>
          <p:cNvSpPr>
            <a:spLocks noGrp="1"/>
          </p:cNvSpPr>
          <p:nvPr>
            <p:ph type="body" sz="quarter" idx="29"/>
          </p:nvPr>
        </p:nvSpPr>
        <p:spPr>
          <a:xfrm>
            <a:off x="676376" y="6051946"/>
            <a:ext cx="4864100" cy="184150"/>
          </a:xfrm>
        </p:spPr>
        <p:txBody>
          <a:bodyPr/>
          <a:lstStyle>
            <a:lvl1pPr>
              <a:defRPr sz="800">
                <a:solidFill>
                  <a:schemeClr val="tx2">
                    <a:lumMod val="60000"/>
                    <a:lumOff val="40000"/>
                  </a:schemeClr>
                </a:solidFill>
              </a:defRPr>
            </a:lvl1pPr>
          </a:lstStyle>
          <a:p>
            <a:pPr lvl="0"/>
            <a:r>
              <a:rPr lang="en-US" smtClean="0"/>
              <a:t>Click to edit Master text styles</a:t>
            </a:r>
          </a:p>
        </p:txBody>
      </p:sp>
    </p:spTree>
    <p:extLst>
      <p:ext uri="{BB962C8B-B14F-4D97-AF65-F5344CB8AC3E}">
        <p14:creationId xmlns:p14="http://schemas.microsoft.com/office/powerpoint/2010/main" val="275175417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cs typeface="Myriad Pro"/>
              </a:defRPr>
            </a:lvl1pPr>
          </a:lstStyle>
          <a:p>
            <a:r>
              <a:rPr lang="en-US" dirty="0" smtClean="0"/>
              <a:t>click to edit master title style</a:t>
            </a:r>
            <a:endParaRPr lang="en-US" dirty="0"/>
          </a:p>
        </p:txBody>
      </p:sp>
      <p:sp>
        <p:nvSpPr>
          <p:cNvPr id="38" name="Content Placeholder 37"/>
          <p:cNvSpPr>
            <a:spLocks noGrp="1"/>
          </p:cNvSpPr>
          <p:nvPr>
            <p:ph sz="quarter" idx="15"/>
          </p:nvPr>
        </p:nvSpPr>
        <p:spPr>
          <a:xfrm>
            <a:off x="677863" y="2971800"/>
            <a:ext cx="2293937" cy="2743200"/>
          </a:xfrm>
        </p:spPr>
        <p:txBody>
          <a:bodyPr/>
          <a:lstStyle>
            <a:lvl1pPr>
              <a:defRPr>
                <a:latin typeface="+mn-lt"/>
                <a:cs typeface="Myriad Pro"/>
              </a:defRPr>
            </a:lvl1pPr>
            <a:lvl2pPr>
              <a:defRPr>
                <a:latin typeface="+mn-lt"/>
                <a:cs typeface="Myriad Pro"/>
              </a:defRPr>
            </a:lvl2pPr>
            <a:lvl3pPr>
              <a:defRPr sz="1200">
                <a:latin typeface="+mn-lt"/>
                <a:cs typeface="Myriad Pro"/>
              </a:defRPr>
            </a:lvl3pPr>
            <a:lvl4pPr>
              <a:defRPr sz="1200">
                <a:latin typeface="+mn-lt"/>
                <a:cs typeface="Myriad Pro"/>
              </a:defRPr>
            </a:lvl4pPr>
            <a:lvl5pPr>
              <a:defRPr sz="1200">
                <a:latin typeface="+mn-lt"/>
                <a:cs typeface="Myriad P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9" name="Content Placeholder 37"/>
          <p:cNvSpPr>
            <a:spLocks noGrp="1"/>
          </p:cNvSpPr>
          <p:nvPr>
            <p:ph sz="quarter" idx="16"/>
          </p:nvPr>
        </p:nvSpPr>
        <p:spPr>
          <a:xfrm>
            <a:off x="3429000" y="2971800"/>
            <a:ext cx="2286000" cy="2743200"/>
          </a:xfrm>
        </p:spPr>
        <p:txBody>
          <a:bodyPr/>
          <a:lstStyle>
            <a:lvl1pPr>
              <a:defRPr>
                <a:latin typeface="+mn-lt"/>
                <a:cs typeface="Myriad Pro"/>
              </a:defRPr>
            </a:lvl1pPr>
            <a:lvl2pPr>
              <a:defRPr>
                <a:latin typeface="+mn-lt"/>
                <a:cs typeface="Myriad Pro"/>
              </a:defRPr>
            </a:lvl2pPr>
            <a:lvl3pPr>
              <a:defRPr sz="1200">
                <a:latin typeface="+mn-lt"/>
                <a:cs typeface="Myriad Pro"/>
              </a:defRPr>
            </a:lvl3pPr>
            <a:lvl4pPr>
              <a:defRPr sz="1200">
                <a:latin typeface="+mn-lt"/>
                <a:cs typeface="Myriad Pro"/>
              </a:defRPr>
            </a:lvl4pPr>
            <a:lvl5pPr>
              <a:defRPr sz="1200">
                <a:latin typeface="+mn-lt"/>
                <a:cs typeface="Myriad P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0" name="Content Placeholder 37"/>
          <p:cNvSpPr>
            <a:spLocks noGrp="1"/>
          </p:cNvSpPr>
          <p:nvPr>
            <p:ph sz="quarter" idx="17"/>
          </p:nvPr>
        </p:nvSpPr>
        <p:spPr>
          <a:xfrm>
            <a:off x="6172199" y="2971800"/>
            <a:ext cx="2286001" cy="2743200"/>
          </a:xfrm>
        </p:spPr>
        <p:txBody>
          <a:bodyPr/>
          <a:lstStyle>
            <a:lvl1pPr>
              <a:defRPr>
                <a:latin typeface="+mn-lt"/>
                <a:cs typeface="Myriad Pro"/>
              </a:defRPr>
            </a:lvl1pPr>
            <a:lvl2pPr>
              <a:defRPr>
                <a:latin typeface="+mn-lt"/>
                <a:cs typeface="Myriad Pro"/>
              </a:defRPr>
            </a:lvl2pPr>
            <a:lvl3pPr>
              <a:defRPr sz="1200">
                <a:latin typeface="+mn-lt"/>
                <a:cs typeface="Myriad Pro"/>
              </a:defRPr>
            </a:lvl3pPr>
            <a:lvl4pPr>
              <a:defRPr sz="1200">
                <a:latin typeface="+mn-lt"/>
                <a:cs typeface="Myriad Pro"/>
              </a:defRPr>
            </a:lvl4pPr>
            <a:lvl5pPr>
              <a:defRPr sz="1200">
                <a:latin typeface="+mn-lt"/>
                <a:cs typeface="Myriad P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1" name="Text Placeholder 2"/>
          <p:cNvSpPr>
            <a:spLocks noGrp="1"/>
          </p:cNvSpPr>
          <p:nvPr>
            <p:ph type="body" idx="28" hasCustomPrompt="1"/>
          </p:nvPr>
        </p:nvSpPr>
        <p:spPr>
          <a:xfrm>
            <a:off x="677863" y="691051"/>
            <a:ext cx="7780337" cy="451948"/>
          </a:xfrm>
        </p:spPr>
        <p:txBody>
          <a:bodyPr anchor="t"/>
          <a:lstStyle>
            <a:lvl1pPr marL="0" indent="0">
              <a:lnSpc>
                <a:spcPct val="85000"/>
              </a:lnSpc>
              <a:spcBef>
                <a:spcPts val="0"/>
              </a:spcBef>
              <a:spcAft>
                <a:spcPts val="0"/>
              </a:spcAft>
              <a:buNone/>
              <a:defRPr sz="1700" b="0">
                <a:solidFill>
                  <a:schemeClr val="accent3"/>
                </a:solidFill>
                <a:latin typeface="+mn-lt"/>
                <a:cs typeface="Myriad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4" name="Slide Number Placeholder 3"/>
          <p:cNvSpPr>
            <a:spLocks noGrp="1"/>
          </p:cNvSpPr>
          <p:nvPr>
            <p:ph type="sldNum" sz="quarter" idx="4"/>
          </p:nvPr>
        </p:nvSpPr>
        <p:spPr>
          <a:xfrm>
            <a:off x="8095836" y="6016752"/>
            <a:ext cx="356013" cy="155448"/>
          </a:xfrm>
          <a:prstGeom prst="rect">
            <a:avLst/>
          </a:prstGeom>
        </p:spPr>
        <p:txBody>
          <a:bodyPr vert="horz" lIns="91440" tIns="45720" rIns="91440" bIns="45720" rtlCol="0" anchor="ctr"/>
          <a:lstStyle>
            <a:lvl1pPr algn="r">
              <a:defRPr sz="800">
                <a:solidFill>
                  <a:schemeClr val="tx1">
                    <a:tint val="75000"/>
                  </a:schemeClr>
                </a:solidFill>
                <a:latin typeface="+mn-lt"/>
                <a:cs typeface="Myriad Pro"/>
              </a:defRPr>
            </a:lvl1pPr>
          </a:lstStyle>
          <a:p>
            <a:fld id="{60D4F70A-A669-3540-8175-CEEA6DC5730E}" type="slidenum">
              <a:rPr lang="en-US" smtClean="0"/>
              <a:pPr/>
              <a:t>‹#›</a:t>
            </a:fld>
            <a:endParaRPr lang="en-US" dirty="0"/>
          </a:p>
        </p:txBody>
      </p:sp>
      <p:sp>
        <p:nvSpPr>
          <p:cNvPr id="11" name="Text Placeholder 3"/>
          <p:cNvSpPr>
            <a:spLocks noGrp="1"/>
          </p:cNvSpPr>
          <p:nvPr>
            <p:ph type="body" sz="quarter" idx="29"/>
          </p:nvPr>
        </p:nvSpPr>
        <p:spPr>
          <a:xfrm>
            <a:off x="676376" y="6051946"/>
            <a:ext cx="4864100" cy="184150"/>
          </a:xfrm>
        </p:spPr>
        <p:txBody>
          <a:bodyPr/>
          <a:lstStyle>
            <a:lvl1pPr>
              <a:defRPr sz="800">
                <a:solidFill>
                  <a:schemeClr val="tx2">
                    <a:lumMod val="60000"/>
                    <a:lumOff val="40000"/>
                  </a:schemeClr>
                </a:solidFill>
              </a:defRPr>
            </a:lvl1pPr>
          </a:lstStyle>
          <a:p>
            <a:pPr lvl="0"/>
            <a:r>
              <a:rPr lang="en-US" smtClean="0"/>
              <a:t>Click to edit Master text styles</a:t>
            </a:r>
          </a:p>
        </p:txBody>
      </p:sp>
    </p:spTree>
    <p:extLst>
      <p:ext uri="{BB962C8B-B14F-4D97-AF65-F5344CB8AC3E}">
        <p14:creationId xmlns:p14="http://schemas.microsoft.com/office/powerpoint/2010/main" val="150287602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cs typeface="Myriad Pro"/>
              </a:defRPr>
            </a:lvl1pPr>
          </a:lstStyle>
          <a:p>
            <a:r>
              <a:rPr lang="en-US" dirty="0" smtClean="0"/>
              <a:t>click to edit master title style</a:t>
            </a:r>
            <a:endParaRPr lang="en-US" dirty="0"/>
          </a:p>
        </p:txBody>
      </p:sp>
      <p:sp>
        <p:nvSpPr>
          <p:cNvPr id="19" name="Text Placeholder 2"/>
          <p:cNvSpPr>
            <a:spLocks noGrp="1"/>
          </p:cNvSpPr>
          <p:nvPr>
            <p:ph type="body" idx="28" hasCustomPrompt="1"/>
          </p:nvPr>
        </p:nvSpPr>
        <p:spPr>
          <a:xfrm>
            <a:off x="677863" y="691051"/>
            <a:ext cx="7780337" cy="451948"/>
          </a:xfrm>
        </p:spPr>
        <p:txBody>
          <a:bodyPr anchor="t"/>
          <a:lstStyle>
            <a:lvl1pPr marL="0" indent="0">
              <a:lnSpc>
                <a:spcPct val="85000"/>
              </a:lnSpc>
              <a:spcBef>
                <a:spcPts val="0"/>
              </a:spcBef>
              <a:spcAft>
                <a:spcPts val="0"/>
              </a:spcAft>
              <a:buNone/>
              <a:defRPr sz="1700" b="0">
                <a:solidFill>
                  <a:schemeClr val="accent3"/>
                </a:solidFill>
                <a:latin typeface="+mn-lt"/>
                <a:cs typeface="Myriad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Slide Number Placeholder 3"/>
          <p:cNvSpPr>
            <a:spLocks noGrp="1"/>
          </p:cNvSpPr>
          <p:nvPr>
            <p:ph type="sldNum" sz="quarter" idx="4"/>
          </p:nvPr>
        </p:nvSpPr>
        <p:spPr>
          <a:xfrm>
            <a:off x="8095836" y="6016752"/>
            <a:ext cx="356013" cy="155448"/>
          </a:xfrm>
          <a:prstGeom prst="rect">
            <a:avLst/>
          </a:prstGeom>
        </p:spPr>
        <p:txBody>
          <a:bodyPr vert="horz" lIns="91440" tIns="45720" rIns="91440" bIns="45720" rtlCol="0" anchor="ctr"/>
          <a:lstStyle>
            <a:lvl1pPr algn="r">
              <a:defRPr sz="800">
                <a:solidFill>
                  <a:schemeClr val="tx1">
                    <a:tint val="75000"/>
                  </a:schemeClr>
                </a:solidFill>
                <a:latin typeface="+mn-lt"/>
                <a:cs typeface="Myriad Pro"/>
              </a:defRPr>
            </a:lvl1pPr>
          </a:lstStyle>
          <a:p>
            <a:fld id="{60D4F70A-A669-3540-8175-CEEA6DC5730E}" type="slidenum">
              <a:rPr lang="en-US" smtClean="0"/>
              <a:pPr/>
              <a:t>‹#›</a:t>
            </a:fld>
            <a:endParaRPr lang="en-US" dirty="0"/>
          </a:p>
        </p:txBody>
      </p:sp>
      <p:sp>
        <p:nvSpPr>
          <p:cNvPr id="7" name="Text Placeholder 3"/>
          <p:cNvSpPr>
            <a:spLocks noGrp="1"/>
          </p:cNvSpPr>
          <p:nvPr>
            <p:ph type="body" sz="quarter" idx="29"/>
          </p:nvPr>
        </p:nvSpPr>
        <p:spPr>
          <a:xfrm>
            <a:off x="676376" y="6051946"/>
            <a:ext cx="4864100" cy="184150"/>
          </a:xfrm>
        </p:spPr>
        <p:txBody>
          <a:bodyPr/>
          <a:lstStyle>
            <a:lvl1pPr>
              <a:defRPr sz="800">
                <a:solidFill>
                  <a:schemeClr val="tx2">
                    <a:lumMod val="60000"/>
                    <a:lumOff val="40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6967837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cs typeface="Myriad Pro"/>
              </a:defRPr>
            </a:lvl1pPr>
          </a:lstStyle>
          <a:p>
            <a:r>
              <a:rPr lang="en-US" dirty="0" smtClean="0"/>
              <a:t>click to edit master title style</a:t>
            </a:r>
            <a:endParaRPr lang="en-US" dirty="0"/>
          </a:p>
        </p:txBody>
      </p:sp>
      <p:sp>
        <p:nvSpPr>
          <p:cNvPr id="19" name="Text Placeholder 2"/>
          <p:cNvSpPr>
            <a:spLocks noGrp="1"/>
          </p:cNvSpPr>
          <p:nvPr>
            <p:ph type="body" idx="28" hasCustomPrompt="1"/>
          </p:nvPr>
        </p:nvSpPr>
        <p:spPr>
          <a:xfrm>
            <a:off x="677863" y="691051"/>
            <a:ext cx="7780337" cy="451948"/>
          </a:xfrm>
        </p:spPr>
        <p:txBody>
          <a:bodyPr anchor="t"/>
          <a:lstStyle>
            <a:lvl1pPr marL="0" indent="0">
              <a:lnSpc>
                <a:spcPct val="85000"/>
              </a:lnSpc>
              <a:spcBef>
                <a:spcPts val="0"/>
              </a:spcBef>
              <a:spcAft>
                <a:spcPts val="0"/>
              </a:spcAft>
              <a:buNone/>
              <a:defRPr sz="1700" b="0">
                <a:solidFill>
                  <a:schemeClr val="accent3"/>
                </a:solidFill>
                <a:latin typeface="+mn-lt"/>
                <a:cs typeface="Myriad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hart Placeholder 3"/>
          <p:cNvSpPr>
            <a:spLocks noGrp="1"/>
          </p:cNvSpPr>
          <p:nvPr userDrawn="1">
            <p:ph type="chart" sz="quarter" idx="29" hasCustomPrompt="1"/>
          </p:nvPr>
        </p:nvSpPr>
        <p:spPr>
          <a:xfrm>
            <a:off x="677863" y="2057400"/>
            <a:ext cx="7780337" cy="3769857"/>
          </a:xfrm>
        </p:spPr>
        <p:txBody>
          <a:bodyPr/>
          <a:lstStyle>
            <a:lvl1pPr algn="ctr">
              <a:defRPr>
                <a:solidFill>
                  <a:schemeClr val="tx2"/>
                </a:solidFill>
              </a:defRPr>
            </a:lvl1pPr>
          </a:lstStyle>
          <a:p>
            <a:r>
              <a:rPr lang="en-US" dirty="0" smtClean="0"/>
              <a:t>Click to insert chart from template</a:t>
            </a:r>
            <a:endParaRPr lang="en-US" dirty="0"/>
          </a:p>
        </p:txBody>
      </p:sp>
      <p:sp>
        <p:nvSpPr>
          <p:cNvPr id="12" name="Slide Number Placeholder 3"/>
          <p:cNvSpPr>
            <a:spLocks noGrp="1"/>
          </p:cNvSpPr>
          <p:nvPr>
            <p:ph type="sldNum" sz="quarter" idx="4"/>
          </p:nvPr>
        </p:nvSpPr>
        <p:spPr>
          <a:xfrm>
            <a:off x="8095836" y="6016752"/>
            <a:ext cx="356013" cy="155448"/>
          </a:xfrm>
          <a:prstGeom prst="rect">
            <a:avLst/>
          </a:prstGeom>
        </p:spPr>
        <p:txBody>
          <a:bodyPr vert="horz" lIns="91440" tIns="45720" rIns="91440" bIns="45720" rtlCol="0" anchor="ctr"/>
          <a:lstStyle>
            <a:lvl1pPr algn="r">
              <a:defRPr sz="800">
                <a:solidFill>
                  <a:schemeClr val="tx1">
                    <a:tint val="75000"/>
                  </a:schemeClr>
                </a:solidFill>
                <a:latin typeface="+mn-lt"/>
                <a:cs typeface="Myriad Pro"/>
              </a:defRPr>
            </a:lvl1pPr>
          </a:lstStyle>
          <a:p>
            <a:fld id="{60D4F70A-A669-3540-8175-CEEA6DC5730E}" type="slidenum">
              <a:rPr lang="en-US" smtClean="0"/>
              <a:pPr/>
              <a:t>‹#›</a:t>
            </a:fld>
            <a:endParaRPr lang="en-US" dirty="0"/>
          </a:p>
        </p:txBody>
      </p:sp>
      <p:sp>
        <p:nvSpPr>
          <p:cNvPr id="8" name="Text Placeholder 3"/>
          <p:cNvSpPr>
            <a:spLocks noGrp="1"/>
          </p:cNvSpPr>
          <p:nvPr>
            <p:ph type="body" sz="quarter" idx="30"/>
          </p:nvPr>
        </p:nvSpPr>
        <p:spPr>
          <a:xfrm>
            <a:off x="676376" y="6051946"/>
            <a:ext cx="4864100" cy="184150"/>
          </a:xfrm>
        </p:spPr>
        <p:txBody>
          <a:bodyPr/>
          <a:lstStyle>
            <a:lvl1pPr>
              <a:defRPr sz="800">
                <a:solidFill>
                  <a:schemeClr val="tx2">
                    <a:lumMod val="60000"/>
                    <a:lumOff val="40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343015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91F774-933F-1446-893B-EE9289C78137}" type="datetimeFigureOut">
              <a:rPr lang="en-US" smtClean="0"/>
              <a:t>12/10/2016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4F70A-A669-3540-8175-CEEA6DC5730E}" type="slidenum">
              <a:rPr lang="en-US" smtClean="0"/>
              <a:pPr/>
              <a:t>‹#›</a:t>
            </a:fld>
            <a:endParaRPr lang="en-US" dirty="0"/>
          </a:p>
        </p:txBody>
      </p:sp>
    </p:spTree>
    <p:extLst>
      <p:ext uri="{BB962C8B-B14F-4D97-AF65-F5344CB8AC3E}">
        <p14:creationId xmlns:p14="http://schemas.microsoft.com/office/powerpoint/2010/main" val="316447143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2046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631" y="1905001"/>
            <a:ext cx="7775100" cy="2225262"/>
          </a:xfrm>
        </p:spPr>
        <p:txBody>
          <a:bodyPr anchor="ctr"/>
          <a:lstStyle>
            <a:lvl1pPr>
              <a:lnSpc>
                <a:spcPct val="95000"/>
              </a:lnSpc>
              <a:defRPr sz="4200">
                <a:solidFill>
                  <a:schemeClr val="tx2"/>
                </a:solidFill>
                <a:latin typeface="+mj-lt"/>
                <a:cs typeface="Myriad Pro"/>
              </a:defRPr>
            </a:lvl1pPr>
          </a:lstStyle>
          <a:p>
            <a:r>
              <a:rPr lang="en-US" smtClean="0"/>
              <a:t>Click to edit Master title style</a:t>
            </a:r>
            <a:endParaRPr lang="en-US" dirty="0"/>
          </a:p>
        </p:txBody>
      </p:sp>
      <p:sp>
        <p:nvSpPr>
          <p:cNvPr id="10" name="Text Placeholder 9"/>
          <p:cNvSpPr>
            <a:spLocks noGrp="1"/>
          </p:cNvSpPr>
          <p:nvPr>
            <p:ph type="body" sz="quarter" idx="14" hasCustomPrompt="1"/>
          </p:nvPr>
        </p:nvSpPr>
        <p:spPr>
          <a:xfrm>
            <a:off x="683581" y="4620890"/>
            <a:ext cx="7776788" cy="1415772"/>
          </a:xfrm>
        </p:spPr>
        <p:txBody>
          <a:bodyPr>
            <a:noAutofit/>
          </a:bodyPr>
          <a:lstStyle>
            <a:lvl1pPr marL="0" indent="0">
              <a:lnSpc>
                <a:spcPct val="95000"/>
              </a:lnSpc>
              <a:spcAft>
                <a:spcPts val="0"/>
              </a:spcAft>
              <a:buFont typeface="Arial" panose="020B0604020202020204" pitchFamily="34" charset="0"/>
              <a:buChar char="​"/>
              <a:defRPr sz="2100">
                <a:solidFill>
                  <a:schemeClr val="accent1"/>
                </a:solidFill>
                <a:latin typeface="+mn-lt"/>
                <a:cs typeface="Myriad Pro"/>
              </a:defRPr>
            </a:lvl1pPr>
            <a:lvl2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latin typeface="+mn-lt"/>
                <a:cs typeface="Myriad Pro"/>
              </a:defRPr>
            </a:lvl2pPr>
            <a:lvl3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latin typeface="+mn-lt"/>
                <a:cs typeface="Myriad Pro"/>
              </a:defRPr>
            </a:lvl3pPr>
            <a:lvl4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latin typeface="+mn-lt"/>
                <a:cs typeface="Myriad Pro"/>
              </a:defRPr>
            </a:lvl4pPr>
            <a:lvl5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latin typeface="+mn-lt"/>
                <a:cs typeface="Myriad Pro"/>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99962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5" name="TextBox 24"/>
          <p:cNvSpPr txBox="1"/>
          <p:nvPr userDrawn="1"/>
        </p:nvSpPr>
        <p:spPr>
          <a:xfrm>
            <a:off x="-952500" y="2959100"/>
            <a:ext cx="65" cy="332399"/>
          </a:xfrm>
          <a:prstGeom prst="rect">
            <a:avLst/>
          </a:prstGeom>
          <a:noFill/>
        </p:spPr>
        <p:txBody>
          <a:bodyPr wrap="none" lIns="0" tIns="0" rIns="0" bIns="0" rtlCol="0">
            <a:spAutoFit/>
          </a:bodyPr>
          <a:lstStyle/>
          <a:p>
            <a:pPr>
              <a:lnSpc>
                <a:spcPct val="120000"/>
              </a:lnSpc>
            </a:pPr>
            <a:endParaRPr lang="en-US" dirty="0">
              <a:solidFill>
                <a:schemeClr val="tx2"/>
              </a:solidFill>
            </a:endParaRPr>
          </a:p>
        </p:txBody>
      </p:sp>
      <p:sp>
        <p:nvSpPr>
          <p:cNvPr id="37" name="Text Placeholder 31"/>
          <p:cNvSpPr>
            <a:spLocks noGrp="1"/>
          </p:cNvSpPr>
          <p:nvPr>
            <p:ph type="body" sz="quarter" idx="10"/>
          </p:nvPr>
        </p:nvSpPr>
        <p:spPr>
          <a:xfrm>
            <a:off x="6167762" y="2904236"/>
            <a:ext cx="2301535" cy="2746756"/>
          </a:xfrm>
        </p:spPr>
        <p:txBody>
          <a:bodyPr/>
          <a:lstStyle>
            <a:lvl1pPr marL="0" indent="0">
              <a:spcBef>
                <a:spcPts val="0"/>
              </a:spcBef>
              <a:spcAft>
                <a:spcPts val="0"/>
              </a:spcAft>
              <a:defRPr lang="en-US" sz="1700" dirty="0" smtClean="0">
                <a:solidFill>
                  <a:schemeClr val="accent1"/>
                </a:solidFill>
                <a:latin typeface="+mn-lt"/>
                <a:cs typeface="Myriad Pro"/>
              </a:defRPr>
            </a:lvl1pPr>
            <a:lvl2pPr marL="0" indent="0">
              <a:lnSpc>
                <a:spcPct val="110000"/>
              </a:lnSpc>
              <a:spcBef>
                <a:spcPts val="0"/>
              </a:spcBef>
              <a:spcAft>
                <a:spcPts val="0"/>
              </a:spcAft>
              <a:buFont typeface="Arial" panose="020B0604020202020204" pitchFamily="34" charset="0"/>
              <a:buChar char="​"/>
              <a:defRPr sz="1500">
                <a:solidFill>
                  <a:schemeClr val="tx2"/>
                </a:solidFill>
                <a:latin typeface="+mn-lt"/>
                <a:cs typeface="Myriad Pro"/>
              </a:defRPr>
            </a:lvl2pPr>
            <a:lvl3pPr marL="0" indent="0">
              <a:lnSpc>
                <a:spcPct val="110000"/>
              </a:lnSpc>
              <a:spcBef>
                <a:spcPts val="0"/>
              </a:spcBef>
              <a:spcAft>
                <a:spcPts val="0"/>
              </a:spcAft>
              <a:buFont typeface="Arial" panose="020B0604020202020204" pitchFamily="34" charset="0"/>
              <a:buChar char="​"/>
              <a:defRPr sz="1500">
                <a:solidFill>
                  <a:schemeClr val="tx2"/>
                </a:solidFill>
                <a:latin typeface="+mn-lt"/>
                <a:cs typeface="Myriad Pro"/>
              </a:defRPr>
            </a:lvl3pPr>
            <a:lvl4pPr marL="0" indent="0">
              <a:lnSpc>
                <a:spcPct val="110000"/>
              </a:lnSpc>
              <a:spcBef>
                <a:spcPts val="0"/>
              </a:spcBef>
              <a:spcAft>
                <a:spcPts val="0"/>
              </a:spcAft>
              <a:buFont typeface="Arial" panose="020B0604020202020204" pitchFamily="34" charset="0"/>
              <a:buChar char="​"/>
              <a:defRPr sz="1500">
                <a:solidFill>
                  <a:schemeClr val="tx2"/>
                </a:solidFill>
                <a:latin typeface="+mn-lt"/>
                <a:cs typeface="Myriad Pro"/>
              </a:defRPr>
            </a:lvl4pPr>
            <a:lvl5pPr marL="0" indent="0">
              <a:lnSpc>
                <a:spcPct val="110000"/>
              </a:lnSpc>
              <a:spcBef>
                <a:spcPts val="0"/>
              </a:spcBef>
              <a:spcAft>
                <a:spcPts val="0"/>
              </a:spcAft>
              <a:buFont typeface="Arial" panose="020B0604020202020204" pitchFamily="34" charset="0"/>
              <a:buChar char="​"/>
              <a:defRPr sz="1500">
                <a:solidFill>
                  <a:schemeClr val="tx2"/>
                </a:solidFill>
                <a:latin typeface="+mn-lt"/>
                <a:cs typeface="Myriad Pro"/>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quarter" idx="11" hasCustomPrompt="1"/>
          </p:nvPr>
        </p:nvSpPr>
        <p:spPr>
          <a:xfrm>
            <a:off x="676656" y="2940812"/>
            <a:ext cx="4587802" cy="2946231"/>
          </a:xfrm>
        </p:spPr>
        <p:txBody>
          <a:bodyPr/>
          <a:lstStyle>
            <a:lvl1pPr marL="0" algn="r" defTabSz="914400" rtl="0" eaLnBrk="1" latinLnBrk="0" hangingPunct="1">
              <a:lnSpc>
                <a:spcPct val="70000"/>
              </a:lnSpc>
              <a:buNone/>
              <a:defRPr lang="en-US" sz="8000" kern="1200" dirty="0" smtClean="0">
                <a:solidFill>
                  <a:schemeClr val="tx2"/>
                </a:solidFill>
                <a:latin typeface="+mj-lt"/>
                <a:ea typeface="+mn-ea"/>
                <a:cs typeface="Myriad Pro"/>
              </a:defRPr>
            </a:lvl1pPr>
            <a:lvl2pPr algn="r">
              <a:defRPr/>
            </a:lvl2pPr>
            <a:lvl3pPr algn="r">
              <a:defRPr/>
            </a:lvl3pPr>
            <a:lvl4pPr algn="r">
              <a:defRPr/>
            </a:lvl4pPr>
            <a:lvl5pPr algn="r">
              <a:defRPr/>
            </a:lvl5pPr>
          </a:lstStyle>
          <a:p>
            <a:pPr lvl="0"/>
            <a:r>
              <a:rPr lang="en-US" dirty="0" smtClean="0"/>
              <a:t>Edit text</a:t>
            </a:r>
          </a:p>
        </p:txBody>
      </p:sp>
      <p:cxnSp>
        <p:nvCxnSpPr>
          <p:cNvPr id="6" name="Straight Connector 5"/>
          <p:cNvCxnSpPr/>
          <p:nvPr userDrawn="1"/>
        </p:nvCxnSpPr>
        <p:spPr>
          <a:xfrm>
            <a:off x="5717219" y="2769833"/>
            <a:ext cx="0" cy="288115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8534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27" name="TextBox 26"/>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a:t>
            </a:fld>
            <a:endParaRPr lang="en-US" sz="800" dirty="0">
              <a:solidFill>
                <a:schemeClr val="tx2">
                  <a:lumMod val="60000"/>
                  <a:lumOff val="40000"/>
                </a:schemeClr>
              </a:solidFill>
              <a:latin typeface="+mn-lt"/>
            </a:endParaRPr>
          </a:p>
        </p:txBody>
      </p:sp>
      <p:sp>
        <p:nvSpPr>
          <p:cNvPr id="28"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grpSp>
        <p:nvGrpSpPr>
          <p:cNvPr id="2" name="Group 1"/>
          <p:cNvGrpSpPr/>
          <p:nvPr userDrawn="1"/>
        </p:nvGrpSpPr>
        <p:grpSpPr>
          <a:xfrm>
            <a:off x="0" y="0"/>
            <a:ext cx="9144000" cy="6908105"/>
            <a:chOff x="0" y="0"/>
            <a:chExt cx="9144000" cy="6908105"/>
          </a:xfrm>
        </p:grpSpPr>
        <p:grpSp>
          <p:nvGrpSpPr>
            <p:cNvPr id="30" name="Group 29"/>
            <p:cNvGrpSpPr/>
            <p:nvPr userDrawn="1"/>
          </p:nvGrpSpPr>
          <p:grpSpPr>
            <a:xfrm>
              <a:off x="0" y="0"/>
              <a:ext cx="9144000" cy="6858000"/>
              <a:chOff x="0" y="0"/>
              <a:chExt cx="9144000" cy="6858000"/>
            </a:xfrm>
            <a:solidFill>
              <a:schemeClr val="bg1">
                <a:lumMod val="95000"/>
              </a:schemeClr>
            </a:solidFill>
          </p:grpSpPr>
          <p:sp>
            <p:nvSpPr>
              <p:cNvPr id="46" name="Rectangle 45"/>
              <p:cNvSpPr>
                <a:spLocks noChangeAspect="1"/>
              </p:cNvSpPr>
              <p:nvPr/>
            </p:nvSpPr>
            <p:spPr>
              <a:xfrm>
                <a:off x="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sp>
            <p:nvSpPr>
              <p:cNvPr id="47" name="Rectangle 46"/>
              <p:cNvSpPr>
                <a:spLocks noChangeAspect="1"/>
              </p:cNvSpPr>
              <p:nvPr/>
            </p:nvSpPr>
            <p:spPr>
              <a:xfrm>
                <a:off x="845820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sp>
            <p:nvSpPr>
              <p:cNvPr id="48" name="Rectangle 47"/>
              <p:cNvSpPr>
                <a:spLocks noChangeAspect="1"/>
              </p:cNvSpPr>
              <p:nvPr/>
            </p:nvSpPr>
            <p:spPr>
              <a:xfrm>
                <a:off x="0" y="0"/>
                <a:ext cx="84582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sp>
            <p:nvSpPr>
              <p:cNvPr id="49" name="Rectangle 48"/>
              <p:cNvSpPr>
                <a:spLocks noChangeAspect="1"/>
              </p:cNvSpPr>
              <p:nvPr/>
            </p:nvSpPr>
            <p:spPr>
              <a:xfrm>
                <a:off x="0" y="6172200"/>
                <a:ext cx="91440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grpSp>
        <p:cxnSp>
          <p:nvCxnSpPr>
            <p:cNvPr id="31" name="Straight Connector 30"/>
            <p:cNvCxnSpPr/>
            <p:nvPr userDrawn="1"/>
          </p:nvCxnSpPr>
          <p:spPr>
            <a:xfrm flipV="1">
              <a:off x="6858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V="1">
              <a:off x="84582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3" name="Group 32"/>
            <p:cNvGrpSpPr/>
            <p:nvPr userDrawn="1"/>
          </p:nvGrpSpPr>
          <p:grpSpPr>
            <a:xfrm>
              <a:off x="5715000" y="0"/>
              <a:ext cx="457200" cy="6908105"/>
              <a:chOff x="2956470" y="50104"/>
              <a:chExt cx="457200" cy="6858001"/>
            </a:xfrm>
          </p:grpSpPr>
          <p:cxnSp>
            <p:nvCxnSpPr>
              <p:cNvPr id="44" name="Straight Connector 43"/>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userDrawn="1"/>
          </p:nvCxnSpPr>
          <p:spPr>
            <a:xfrm rot="5400000" flipV="1">
              <a:off x="4572000" y="-38862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p:cNvGrpSpPr/>
            <p:nvPr userDrawn="1"/>
          </p:nvGrpSpPr>
          <p:grpSpPr>
            <a:xfrm>
              <a:off x="0" y="1143000"/>
              <a:ext cx="9144000" cy="914400"/>
              <a:chOff x="0" y="1143000"/>
              <a:chExt cx="9144000" cy="914400"/>
            </a:xfrm>
          </p:grpSpPr>
          <p:cxnSp>
            <p:nvCxnSpPr>
              <p:cNvPr id="42" name="Straight Connector 41"/>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userDrawn="1"/>
          </p:nvGrpSpPr>
          <p:grpSpPr>
            <a:xfrm>
              <a:off x="0" y="2971800"/>
              <a:ext cx="9144000" cy="914400"/>
              <a:chOff x="0" y="1143000"/>
              <a:chExt cx="9144000" cy="914400"/>
            </a:xfrm>
          </p:grpSpPr>
          <p:cxnSp>
            <p:nvCxnSpPr>
              <p:cNvPr id="40" name="Straight Connector 39"/>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userDrawn="1"/>
          </p:nvGrpSpPr>
          <p:grpSpPr>
            <a:xfrm>
              <a:off x="0" y="4800602"/>
              <a:ext cx="9144000" cy="1357312"/>
              <a:chOff x="0" y="1143000"/>
              <a:chExt cx="9144000" cy="1357312"/>
            </a:xfrm>
          </p:grpSpPr>
          <p:cxnSp>
            <p:nvCxnSpPr>
              <p:cNvPr id="38" name="Straight Connector 37"/>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rot="5400000" flipV="1">
                <a:off x="4572000" y="-2071689"/>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rot="5400000" flipV="1">
                <a:off x="4572000" y="-2071688"/>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2971800" y="0"/>
              <a:ext cx="457200" cy="6908105"/>
              <a:chOff x="2956470" y="50104"/>
              <a:chExt cx="457200" cy="6858001"/>
            </a:xfrm>
          </p:grpSpPr>
          <p:cxnSp>
            <p:nvCxnSpPr>
              <p:cNvPr id="51" name="Straight Connector 50"/>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8886035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6858000"/>
          </a:xfrm>
        </p:spPr>
        <p:txBody>
          <a:bodyPr/>
          <a:lstStyle/>
          <a:p>
            <a:endParaRPr lang="en-US"/>
          </a:p>
        </p:txBody>
      </p:sp>
    </p:spTree>
    <p:extLst>
      <p:ext uri="{BB962C8B-B14F-4D97-AF65-F5344CB8AC3E}">
        <p14:creationId xmlns:p14="http://schemas.microsoft.com/office/powerpoint/2010/main" val="2640700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3614737" y="0"/>
            <a:ext cx="5529263" cy="6858000"/>
          </a:xfrm>
        </p:spPr>
        <p:txBody>
          <a:bodyPr/>
          <a:lstStyle/>
          <a:p>
            <a:endParaRPr lang="en-US"/>
          </a:p>
        </p:txBody>
      </p:sp>
      <p:sp>
        <p:nvSpPr>
          <p:cNvPr id="8" name="Rectangle 7"/>
          <p:cNvSpPr/>
          <p:nvPr userDrawn="1"/>
        </p:nvSpPr>
        <p:spPr>
          <a:xfrm>
            <a:off x="1" y="0"/>
            <a:ext cx="3614737" cy="6858000"/>
          </a:xfrm>
          <a:prstGeom prst="rect">
            <a:avLst/>
          </a:prstGeom>
          <a:solidFill>
            <a:srgbClr val="2D3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b="50000"/>
          <a:stretch/>
        </p:blipFill>
        <p:spPr>
          <a:xfrm>
            <a:off x="1" y="6245887"/>
            <a:ext cx="1693332" cy="469239"/>
          </a:xfrm>
          <a:prstGeom prst="rect">
            <a:avLst/>
          </a:prstGeom>
        </p:spPr>
      </p:pic>
      <p:sp>
        <p:nvSpPr>
          <p:cNvPr id="2" name="Title 1"/>
          <p:cNvSpPr>
            <a:spLocks noGrp="1"/>
          </p:cNvSpPr>
          <p:nvPr>
            <p:ph type="title"/>
          </p:nvPr>
        </p:nvSpPr>
        <p:spPr>
          <a:xfrm>
            <a:off x="457200" y="365126"/>
            <a:ext cx="2814638" cy="1958975"/>
          </a:xfrm>
        </p:spPr>
        <p:txBody>
          <a:bodyPr/>
          <a:lstStyle>
            <a:lvl1pPr algn="l">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8268739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6858000"/>
          </a:xfrm>
        </p:spPr>
        <p:txBody>
          <a:bodyPr/>
          <a:lstStyle/>
          <a:p>
            <a:endParaRPr lang="en-US"/>
          </a:p>
        </p:txBody>
      </p:sp>
      <p:sp>
        <p:nvSpPr>
          <p:cNvPr id="3" name="Title 1"/>
          <p:cNvSpPr>
            <a:spLocks noGrp="1"/>
          </p:cNvSpPr>
          <p:nvPr>
            <p:ph type="title"/>
          </p:nvPr>
        </p:nvSpPr>
        <p:spPr>
          <a:xfrm>
            <a:off x="628650" y="365126"/>
            <a:ext cx="7886700" cy="675455"/>
          </a:xfrm>
        </p:spPr>
        <p:txBody>
          <a:bodyPr/>
          <a:lstStyle/>
          <a:p>
            <a:r>
              <a:rPr lang="en-US" smtClean="0"/>
              <a:t>Click to edit Master title style</a:t>
            </a:r>
            <a:endParaRPr lang="en-US"/>
          </a:p>
        </p:txBody>
      </p:sp>
    </p:spTree>
    <p:extLst>
      <p:ext uri="{BB962C8B-B14F-4D97-AF65-F5344CB8AC3E}">
        <p14:creationId xmlns:p14="http://schemas.microsoft.com/office/powerpoint/2010/main" val="7971648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6858000"/>
          </a:xfrm>
        </p:spPr>
        <p:txBody>
          <a:bodyPr/>
          <a:lstStyle/>
          <a:p>
            <a:endParaRPr lang="en-US"/>
          </a:p>
        </p:txBody>
      </p:sp>
      <p:sp>
        <p:nvSpPr>
          <p:cNvPr id="3" name="Title 1"/>
          <p:cNvSpPr>
            <a:spLocks noGrp="1"/>
          </p:cNvSpPr>
          <p:nvPr>
            <p:ph type="title"/>
          </p:nvPr>
        </p:nvSpPr>
        <p:spPr>
          <a:xfrm>
            <a:off x="628650" y="365126"/>
            <a:ext cx="7886700" cy="675455"/>
          </a:xfrm>
        </p:spPr>
        <p:txBody>
          <a:bodyPr/>
          <a:lstStyle/>
          <a:p>
            <a:r>
              <a:rPr lang="en-US" smtClean="0"/>
              <a:t>Click to edit Master title style</a:t>
            </a:r>
            <a:endParaRPr lang="en-US"/>
          </a:p>
        </p:txBody>
      </p:sp>
    </p:spTree>
    <p:extLst>
      <p:ext uri="{BB962C8B-B14F-4D97-AF65-F5344CB8AC3E}">
        <p14:creationId xmlns:p14="http://schemas.microsoft.com/office/powerpoint/2010/main" val="797164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FBC68-6DAD-4B3D-9382-BD5B45D614AB}" type="datetime1">
              <a:rPr lang="en-US" smtClean="0"/>
              <a:t>12/10/2016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A0EA1B-5B61-4AE6-9821-89A1264B9746}" type="slidenum">
              <a:rPr lang="en-US" smtClean="0"/>
              <a:t>‹#›</a:t>
            </a:fld>
            <a:endParaRPr lang="en-US"/>
          </a:p>
        </p:txBody>
      </p:sp>
      <p:sp>
        <p:nvSpPr>
          <p:cNvPr id="6" name="Picture Placeholder 8"/>
          <p:cNvSpPr>
            <a:spLocks noGrp="1"/>
          </p:cNvSpPr>
          <p:nvPr>
            <p:ph type="pic" sz="quarter" idx="13"/>
          </p:nvPr>
        </p:nvSpPr>
        <p:spPr>
          <a:xfrm>
            <a:off x="0" y="0"/>
            <a:ext cx="9144000" cy="3848100"/>
          </a:xfrm>
        </p:spPr>
        <p:txBody>
          <a:bodyPr/>
          <a:lstStyle/>
          <a:p>
            <a:endParaRPr lang="en-US"/>
          </a:p>
        </p:txBody>
      </p:sp>
      <p:sp>
        <p:nvSpPr>
          <p:cNvPr id="2" name="Title 1"/>
          <p:cNvSpPr>
            <a:spLocks noGrp="1"/>
          </p:cNvSpPr>
          <p:nvPr>
            <p:ph type="title"/>
          </p:nvPr>
        </p:nvSpPr>
        <p:spPr>
          <a:xfrm>
            <a:off x="628650" y="820738"/>
            <a:ext cx="2843213" cy="2435225"/>
          </a:xfrm>
        </p:spPr>
        <p:txBody>
          <a:bodyPr/>
          <a:lstStyle>
            <a:lvl1pPr algn="l">
              <a:defRPr/>
            </a:lvl1pPr>
          </a:lstStyle>
          <a:p>
            <a:r>
              <a:rPr lang="en-US" smtClean="0"/>
              <a:t>Click to edit Master title style</a:t>
            </a:r>
            <a:endParaRPr lang="en-US"/>
          </a:p>
        </p:txBody>
      </p:sp>
      <p:sp>
        <p:nvSpPr>
          <p:cNvPr id="7" name="Title 1"/>
          <p:cNvSpPr txBox="1">
            <a:spLocks/>
          </p:cNvSpPr>
          <p:nvPr userDrawn="1"/>
        </p:nvSpPr>
        <p:spPr>
          <a:xfrm>
            <a:off x="628650" y="365126"/>
            <a:ext cx="7886700" cy="720725"/>
          </a:xfrm>
          <a:prstGeom prst="rect">
            <a:avLst/>
          </a:prstGeom>
        </p:spPr>
        <p:txBody>
          <a:bodyPr vert="horz" lIns="68580" tIns="34290" rIns="68580" bIns="34290" rtlCol="0" anchor="ctr">
            <a:normAutofit/>
          </a:bodyPr>
          <a:lstStyle>
            <a:lvl1pPr algn="ctr" defTabSz="914400" rtl="0" eaLnBrk="1" latinLnBrk="0" hangingPunct="1">
              <a:lnSpc>
                <a:spcPct val="90000"/>
              </a:lnSpc>
              <a:spcBef>
                <a:spcPct val="0"/>
              </a:spcBef>
              <a:buNone/>
              <a:defRPr sz="4400" b="1" kern="1200">
                <a:solidFill>
                  <a:srgbClr val="1F2B39"/>
                </a:solidFill>
                <a:latin typeface="Montserrat" panose="02000505000000020004" pitchFamily="2" charset="0"/>
                <a:ea typeface="+mj-ea"/>
                <a:cs typeface="+mj-cs"/>
              </a:defRPr>
            </a:lvl1pPr>
          </a:lstStyle>
          <a:p>
            <a:r>
              <a:rPr lang="en-US" sz="3300" smtClean="0"/>
              <a:t>Click to edit Master title style</a:t>
            </a:r>
            <a:endParaRPr lang="en-US" sz="3300"/>
          </a:p>
        </p:txBody>
      </p:sp>
    </p:spTree>
    <p:extLst>
      <p:ext uri="{BB962C8B-B14F-4D97-AF65-F5344CB8AC3E}">
        <p14:creationId xmlns:p14="http://schemas.microsoft.com/office/powerpoint/2010/main" val="21054112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6858000"/>
          </a:xfrm>
        </p:spPr>
        <p:txBody>
          <a:bodyPr/>
          <a:lstStyle/>
          <a:p>
            <a:endParaRPr lang="en-US"/>
          </a:p>
        </p:txBody>
      </p:sp>
    </p:spTree>
    <p:extLst>
      <p:ext uri="{BB962C8B-B14F-4D97-AF65-F5344CB8AC3E}">
        <p14:creationId xmlns:p14="http://schemas.microsoft.com/office/powerpoint/2010/main" val="2640700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91F774-933F-1446-893B-EE9289C78137}" type="datetimeFigureOut">
              <a:rPr lang="en-US" smtClean="0"/>
              <a:t>12/10/2016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9F5A5-91A6-D44A-874E-E02BCCB8056D}" type="slidenum">
              <a:rPr lang="en-US" smtClean="0"/>
              <a:t>‹#›</a:t>
            </a:fld>
            <a:endParaRPr lang="en-US"/>
          </a:p>
        </p:txBody>
      </p:sp>
    </p:spTree>
    <p:extLst>
      <p:ext uri="{BB962C8B-B14F-4D97-AF65-F5344CB8AC3E}">
        <p14:creationId xmlns:p14="http://schemas.microsoft.com/office/powerpoint/2010/main" val="21944706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A5C8B3-BBD5-4980-B663-EFC4A8FA1D29}" type="datetime1">
              <a:rPr lang="en-US" smtClean="0"/>
              <a:t>12/10/2016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A0EA1B-5B61-4AE6-9821-89A1264B9746}" type="slidenum">
              <a:rPr lang="en-US" smtClean="0"/>
              <a:pPr/>
              <a:t>‹#›</a:t>
            </a:fld>
            <a:endParaRPr lang="en-US"/>
          </a:p>
        </p:txBody>
      </p:sp>
      <p:sp>
        <p:nvSpPr>
          <p:cNvPr id="9" name="Picture Placeholder 8"/>
          <p:cNvSpPr>
            <a:spLocks noGrp="1"/>
          </p:cNvSpPr>
          <p:nvPr>
            <p:ph type="pic" sz="quarter" idx="13"/>
          </p:nvPr>
        </p:nvSpPr>
        <p:spPr>
          <a:xfrm>
            <a:off x="0" y="0"/>
            <a:ext cx="9144000" cy="3486150"/>
          </a:xfrm>
        </p:spPr>
        <p:txBody>
          <a:bodyPr/>
          <a:lstStyle/>
          <a:p>
            <a:endParaRPr lang="en-US"/>
          </a:p>
        </p:txBody>
      </p:sp>
      <p:sp>
        <p:nvSpPr>
          <p:cNvPr id="11" name="Picture Placeholder 10"/>
          <p:cNvSpPr>
            <a:spLocks noGrp="1"/>
          </p:cNvSpPr>
          <p:nvPr>
            <p:ph type="pic" sz="quarter" idx="14"/>
          </p:nvPr>
        </p:nvSpPr>
        <p:spPr>
          <a:xfrm>
            <a:off x="380487" y="2777392"/>
            <a:ext cx="1466516" cy="1442916"/>
          </a:xfrm>
          <a:prstGeom prst="ellipse">
            <a:avLst/>
          </a:prstGeom>
          <a:solidFill>
            <a:schemeClr val="bg1">
              <a:lumMod val="95000"/>
            </a:schemeClr>
          </a:solidFill>
          <a:ln w="28575">
            <a:solidFill>
              <a:schemeClr val="bg1"/>
            </a:solidFill>
          </a:ln>
        </p:spPr>
        <p:txBody>
          <a:bodyPr>
            <a:normAutofit/>
          </a:bodyPr>
          <a:lstStyle>
            <a:lvl1pPr>
              <a:defRPr sz="1400"/>
            </a:lvl1pPr>
          </a:lstStyle>
          <a:p>
            <a:endParaRPr lang="en-US"/>
          </a:p>
        </p:txBody>
      </p:sp>
      <p:sp>
        <p:nvSpPr>
          <p:cNvPr id="12" name="Picture Placeholder 10"/>
          <p:cNvSpPr>
            <a:spLocks noGrp="1"/>
          </p:cNvSpPr>
          <p:nvPr>
            <p:ph type="pic" sz="quarter" idx="15"/>
          </p:nvPr>
        </p:nvSpPr>
        <p:spPr>
          <a:xfrm>
            <a:off x="2659003" y="2777392"/>
            <a:ext cx="1466516" cy="1442916"/>
          </a:xfrm>
          <a:prstGeom prst="ellipse">
            <a:avLst/>
          </a:prstGeom>
          <a:solidFill>
            <a:schemeClr val="bg1">
              <a:lumMod val="95000"/>
            </a:schemeClr>
          </a:solidFill>
          <a:ln w="28575">
            <a:solidFill>
              <a:schemeClr val="bg1"/>
            </a:solidFill>
          </a:ln>
        </p:spPr>
        <p:txBody>
          <a:bodyPr>
            <a:normAutofit/>
          </a:bodyPr>
          <a:lstStyle>
            <a:lvl1pPr>
              <a:defRPr sz="1400"/>
            </a:lvl1pPr>
          </a:lstStyle>
          <a:p>
            <a:endParaRPr lang="en-US"/>
          </a:p>
        </p:txBody>
      </p:sp>
      <p:sp>
        <p:nvSpPr>
          <p:cNvPr id="13" name="Picture Placeholder 10"/>
          <p:cNvSpPr>
            <a:spLocks noGrp="1"/>
          </p:cNvSpPr>
          <p:nvPr>
            <p:ph type="pic" sz="quarter" idx="16"/>
          </p:nvPr>
        </p:nvSpPr>
        <p:spPr>
          <a:xfrm>
            <a:off x="4813014" y="2777392"/>
            <a:ext cx="1466516" cy="1442916"/>
          </a:xfrm>
          <a:prstGeom prst="ellipse">
            <a:avLst/>
          </a:prstGeom>
          <a:solidFill>
            <a:schemeClr val="bg1">
              <a:lumMod val="95000"/>
            </a:schemeClr>
          </a:solidFill>
          <a:ln w="28575">
            <a:solidFill>
              <a:schemeClr val="bg1"/>
            </a:solidFill>
          </a:ln>
        </p:spPr>
        <p:txBody>
          <a:bodyPr>
            <a:normAutofit/>
          </a:bodyPr>
          <a:lstStyle>
            <a:lvl1pPr>
              <a:defRPr sz="1400"/>
            </a:lvl1pPr>
          </a:lstStyle>
          <a:p>
            <a:endParaRPr lang="en-US"/>
          </a:p>
        </p:txBody>
      </p:sp>
      <p:sp>
        <p:nvSpPr>
          <p:cNvPr id="14" name="Picture Placeholder 10"/>
          <p:cNvSpPr>
            <a:spLocks noGrp="1"/>
          </p:cNvSpPr>
          <p:nvPr>
            <p:ph type="pic" sz="quarter" idx="17"/>
          </p:nvPr>
        </p:nvSpPr>
        <p:spPr>
          <a:xfrm>
            <a:off x="7091530" y="2777392"/>
            <a:ext cx="1466516" cy="1442916"/>
          </a:xfrm>
          <a:prstGeom prst="ellipse">
            <a:avLst/>
          </a:prstGeom>
          <a:solidFill>
            <a:schemeClr val="bg1">
              <a:lumMod val="95000"/>
            </a:schemeClr>
          </a:solidFill>
          <a:ln w="28575">
            <a:solidFill>
              <a:schemeClr val="bg1"/>
            </a:solidFill>
          </a:ln>
        </p:spPr>
        <p:txBody>
          <a:bodyPr>
            <a:normAutofit/>
          </a:bodyPr>
          <a:lstStyle>
            <a:lvl1pPr>
              <a:defRPr sz="1400"/>
            </a:lvl1pPr>
          </a:lstStyle>
          <a:p>
            <a:endParaRPr lang="en-US"/>
          </a:p>
        </p:txBody>
      </p:sp>
    </p:spTree>
    <p:extLst>
      <p:ext uri="{BB962C8B-B14F-4D97-AF65-F5344CB8AC3E}">
        <p14:creationId xmlns:p14="http://schemas.microsoft.com/office/powerpoint/2010/main" val="2476037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Two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6858000"/>
          </a:xfrm>
        </p:spPr>
        <p:txBody>
          <a:bodyPr/>
          <a:lstStyle/>
          <a:p>
            <a:endParaRPr lang="en-US"/>
          </a:p>
        </p:txBody>
      </p:sp>
    </p:spTree>
    <p:extLst>
      <p:ext uri="{BB962C8B-B14F-4D97-AF65-F5344CB8AC3E}">
        <p14:creationId xmlns:p14="http://schemas.microsoft.com/office/powerpoint/2010/main" val="2640700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91F774-933F-1446-893B-EE9289C78137}" type="datetimeFigureOut">
              <a:rPr lang="en-US" smtClean="0"/>
              <a:t>12/10/2016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4F70A-A669-3540-8175-CEEA6DC5730E}" type="slidenum">
              <a:rPr lang="en-US" smtClean="0"/>
              <a:pPr/>
              <a:t>‹#›</a:t>
            </a:fld>
            <a:endParaRPr lang="en-US" dirty="0"/>
          </a:p>
        </p:txBody>
      </p:sp>
    </p:spTree>
    <p:extLst>
      <p:ext uri="{BB962C8B-B14F-4D97-AF65-F5344CB8AC3E}">
        <p14:creationId xmlns:p14="http://schemas.microsoft.com/office/powerpoint/2010/main" val="105575169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91F774-933F-1446-893B-EE9289C78137}" type="datetimeFigureOut">
              <a:rPr lang="en-US" smtClean="0"/>
              <a:t>12/10/2016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4F70A-A669-3540-8175-CEEA6DC5730E}" type="slidenum">
              <a:rPr lang="en-US" smtClean="0"/>
              <a:pPr/>
              <a:t>‹#›</a:t>
            </a:fld>
            <a:endParaRPr lang="en-US" dirty="0"/>
          </a:p>
        </p:txBody>
      </p:sp>
    </p:spTree>
    <p:extLst>
      <p:ext uri="{BB962C8B-B14F-4D97-AF65-F5344CB8AC3E}">
        <p14:creationId xmlns:p14="http://schemas.microsoft.com/office/powerpoint/2010/main" val="372101882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91F774-933F-1446-893B-EE9289C78137}" type="datetimeFigureOut">
              <a:rPr lang="en-US" smtClean="0"/>
              <a:t>12/10/2016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4F70A-A669-3540-8175-CEEA6DC5730E}" type="slidenum">
              <a:rPr lang="en-US" smtClean="0"/>
              <a:pPr/>
              <a:t>‹#›</a:t>
            </a:fld>
            <a:endParaRPr lang="en-US" dirty="0"/>
          </a:p>
        </p:txBody>
      </p:sp>
    </p:spTree>
    <p:extLst>
      <p:ext uri="{BB962C8B-B14F-4D97-AF65-F5344CB8AC3E}">
        <p14:creationId xmlns:p14="http://schemas.microsoft.com/office/powerpoint/2010/main" val="215294514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91F774-933F-1446-893B-EE9289C78137}" type="datetimeFigureOut">
              <a:rPr lang="en-US" smtClean="0"/>
              <a:t>12/10/2016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B9F5A5-91A6-D44A-874E-E02BCCB8056D}" type="slidenum">
              <a:rPr lang="en-US" smtClean="0"/>
              <a:t>‹#›</a:t>
            </a:fld>
            <a:endParaRPr lang="en-US"/>
          </a:p>
        </p:txBody>
      </p:sp>
    </p:spTree>
    <p:extLst>
      <p:ext uri="{BB962C8B-B14F-4D97-AF65-F5344CB8AC3E}">
        <p14:creationId xmlns:p14="http://schemas.microsoft.com/office/powerpoint/2010/main" val="212599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91F774-933F-1446-893B-EE9289C78137}" type="datetimeFigureOut">
              <a:rPr lang="en-US" smtClean="0"/>
              <a:t>12/10/2016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4F70A-A669-3540-8175-CEEA6DC5730E}" type="slidenum">
              <a:rPr lang="en-US" smtClean="0"/>
              <a:pPr/>
              <a:t>‹#›</a:t>
            </a:fld>
            <a:endParaRPr lang="en-US" dirty="0"/>
          </a:p>
        </p:txBody>
      </p:sp>
    </p:spTree>
    <p:extLst>
      <p:ext uri="{BB962C8B-B14F-4D97-AF65-F5344CB8AC3E}">
        <p14:creationId xmlns:p14="http://schemas.microsoft.com/office/powerpoint/2010/main" val="365650034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91F774-933F-1446-893B-EE9289C78137}" type="datetimeFigureOut">
              <a:rPr lang="en-US" smtClean="0"/>
              <a:t>12/10/2016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4F70A-A669-3540-8175-CEEA6DC5730E}" type="slidenum">
              <a:rPr lang="en-US" smtClean="0"/>
              <a:pPr/>
              <a:t>‹#›</a:t>
            </a:fld>
            <a:endParaRPr lang="en-US" dirty="0"/>
          </a:p>
        </p:txBody>
      </p:sp>
    </p:spTree>
    <p:extLst>
      <p:ext uri="{BB962C8B-B14F-4D97-AF65-F5344CB8AC3E}">
        <p14:creationId xmlns:p14="http://schemas.microsoft.com/office/powerpoint/2010/main" val="207734144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91F774-933F-1446-893B-EE9289C78137}" type="datetimeFigureOut">
              <a:rPr lang="en-US" smtClean="0"/>
              <a:t>12/10/2016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4F70A-A669-3540-8175-CEEA6DC5730E}" type="slidenum">
              <a:rPr lang="en-US" smtClean="0"/>
              <a:pPr/>
              <a:t>‹#›</a:t>
            </a:fld>
            <a:endParaRPr lang="en-US" dirty="0"/>
          </a:p>
        </p:txBody>
      </p:sp>
    </p:spTree>
    <p:extLst>
      <p:ext uri="{BB962C8B-B14F-4D97-AF65-F5344CB8AC3E}">
        <p14:creationId xmlns:p14="http://schemas.microsoft.com/office/powerpoint/2010/main" val="39585262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57" r:id="rId12"/>
    <p:sldLayoutId id="2147483658" r:id="rId13"/>
    <p:sldLayoutId id="2147483655" r:id="rId14"/>
    <p:sldLayoutId id="2147483652" r:id="rId15"/>
    <p:sldLayoutId id="2147483654" r:id="rId16"/>
    <p:sldLayoutId id="2147483651" r:id="rId17"/>
    <p:sldLayoutId id="2147483659" r:id="rId18"/>
    <p:sldLayoutId id="2147483660" r:id="rId19"/>
    <p:sldLayoutId id="2147483661" r:id="rId20"/>
    <p:sldLayoutId id="2147483663" r:id="rId21"/>
    <p:sldLayoutId id="2147483664" r:id="rId22"/>
    <p:sldLayoutId id="2147483656"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24.jpe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0.png"/><Relationship Id="rId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3.MOV"/><Relationship Id="rId7" Type="http://schemas.openxmlformats.org/officeDocument/2006/relationships/image" Target="../media/image12.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notesSlide" Target="../notesSlides/notesSlide5.xml"/><Relationship Id="rId5" Type="http://schemas.openxmlformats.org/officeDocument/2006/relationships/slideLayout" Target="../slideLayouts/slideLayout2.xml"/><Relationship Id="rId10" Type="http://schemas.openxmlformats.org/officeDocument/2006/relationships/image" Target="../media/image11.png"/><Relationship Id="rId4" Type="http://schemas.openxmlformats.org/officeDocument/2006/relationships/video" Target="../media/media3.MOV"/><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3" cstate="email">
            <a:extLst>
              <a:ext uri="{28A0092B-C50C-407E-A947-70E740481C1C}">
                <a14:useLocalDpi xmlns:a14="http://schemas.microsoft.com/office/drawing/2010/main" val="0"/>
              </a:ext>
            </a:extLst>
          </a:blip>
          <a:srcRect l="12800" r="12800"/>
          <a:stretch/>
        </p:blipFill>
        <p:spPr/>
      </p:pic>
      <p:sp>
        <p:nvSpPr>
          <p:cNvPr id="8" name="Rectangle 7"/>
          <p:cNvSpPr/>
          <p:nvPr/>
        </p:nvSpPr>
        <p:spPr>
          <a:xfrm>
            <a:off x="0" y="-1"/>
            <a:ext cx="9144000" cy="6858001"/>
          </a:xfrm>
          <a:prstGeom prst="rect">
            <a:avLst/>
          </a:prstGeom>
          <a:gradFill flip="none" rotWithShape="1">
            <a:gsLst>
              <a:gs pos="0">
                <a:srgbClr val="2D3F52">
                  <a:alpha val="74000"/>
                </a:srgbClr>
              </a:gs>
              <a:gs pos="100000">
                <a:srgbClr val="1F2B39">
                  <a:alpha val="7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924365" y="1132259"/>
            <a:ext cx="3295271" cy="1865951"/>
          </a:xfrm>
          <a:prstGeom prst="rect">
            <a:avLst/>
          </a:prstGeom>
        </p:spPr>
      </p:pic>
      <p:sp>
        <p:nvSpPr>
          <p:cNvPr id="9" name="Rectangle 8"/>
          <p:cNvSpPr/>
          <p:nvPr/>
        </p:nvSpPr>
        <p:spPr>
          <a:xfrm>
            <a:off x="0" y="3569711"/>
            <a:ext cx="9144000" cy="615553"/>
          </a:xfrm>
          <a:prstGeom prst="rect">
            <a:avLst/>
          </a:prstGeom>
          <a:effectLst>
            <a:glow rad="596900">
              <a:schemeClr val="tx1"/>
            </a:glow>
          </a:effectLst>
        </p:spPr>
        <p:txBody>
          <a:bodyPr wrap="square">
            <a:spAutoFit/>
          </a:bodyPr>
          <a:lstStyle/>
          <a:p>
            <a:pPr algn="ctr"/>
            <a:r>
              <a:rPr lang="en-US" sz="3400" b="1" dirty="0">
                <a:solidFill>
                  <a:schemeClr val="bg1"/>
                </a:solidFill>
                <a:effectLst>
                  <a:glow rad="50800">
                    <a:schemeClr val="tx1">
                      <a:alpha val="15000"/>
                    </a:schemeClr>
                  </a:glow>
                </a:effectLst>
                <a:latin typeface="+mj-lt"/>
                <a:ea typeface="Lato" panose="020F0502020204030203" pitchFamily="34" charset="0"/>
                <a:cs typeface="Lato" panose="020F0502020204030203" pitchFamily="34" charset="0"/>
              </a:rPr>
              <a:t>Functional Materials For Advanced Manufacturing</a:t>
            </a:r>
          </a:p>
        </p:txBody>
      </p:sp>
      <p:sp>
        <p:nvSpPr>
          <p:cNvPr id="11" name="Rectangle 10"/>
          <p:cNvSpPr/>
          <p:nvPr/>
        </p:nvSpPr>
        <p:spPr>
          <a:xfrm>
            <a:off x="2286000" y="5617678"/>
            <a:ext cx="4572000" cy="954107"/>
          </a:xfrm>
          <a:prstGeom prst="rect">
            <a:avLst/>
          </a:prstGeom>
        </p:spPr>
        <p:txBody>
          <a:bodyPr>
            <a:spAutoFit/>
          </a:bodyPr>
          <a:lstStyle/>
          <a:p>
            <a:pPr algn="ctr"/>
            <a:r>
              <a:rPr lang="en-US" sz="2800" dirty="0">
                <a:solidFill>
                  <a:schemeClr val="bg1"/>
                </a:solidFill>
              </a:rPr>
              <a:t>Raymond </a:t>
            </a:r>
            <a:r>
              <a:rPr lang="en-US" sz="2800" dirty="0" err="1">
                <a:solidFill>
                  <a:schemeClr val="bg1"/>
                </a:solidFill>
              </a:rPr>
              <a:t>Weitekamp</a:t>
            </a:r>
            <a:endParaRPr lang="en-US" sz="2800" dirty="0">
              <a:solidFill>
                <a:schemeClr val="bg1"/>
              </a:solidFill>
            </a:endParaRPr>
          </a:p>
          <a:p>
            <a:pPr algn="ctr"/>
            <a:r>
              <a:rPr lang="en-US" sz="2800" dirty="0">
                <a:solidFill>
                  <a:schemeClr val="bg1"/>
                </a:solidFill>
              </a:rPr>
              <a:t>raw@polyspectra.com</a:t>
            </a:r>
          </a:p>
        </p:txBody>
      </p:sp>
    </p:spTree>
    <p:extLst>
      <p:ext uri="{BB962C8B-B14F-4D97-AF65-F5344CB8AC3E}">
        <p14:creationId xmlns:p14="http://schemas.microsoft.com/office/powerpoint/2010/main" val="11974628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Our Team</a:t>
            </a:r>
            <a:endParaRPr lang="en-US" dirty="0"/>
          </a:p>
        </p:txBody>
      </p:sp>
      <p:sp>
        <p:nvSpPr>
          <p:cNvPr id="2" name="Slide Number Placeholder 1"/>
          <p:cNvSpPr>
            <a:spLocks noGrp="1"/>
          </p:cNvSpPr>
          <p:nvPr>
            <p:ph type="sldNum" sz="quarter" idx="12"/>
          </p:nvPr>
        </p:nvSpPr>
        <p:spPr/>
        <p:txBody>
          <a:bodyPr/>
          <a:lstStyle/>
          <a:p>
            <a:fld id="{74A0EA1B-5B61-4AE6-9821-89A1264B9746}" type="slidenum">
              <a:rPr lang="en-US" smtClean="0"/>
              <a:t>10</a:t>
            </a:fld>
            <a:endParaRPr lang="en-US"/>
          </a:p>
        </p:txBody>
      </p:sp>
      <p:pic>
        <p:nvPicPr>
          <p:cNvPr id="11" name="Picture Placeholder 10"/>
          <p:cNvPicPr>
            <a:picLocks noGrp="1" noChangeAspect="1"/>
          </p:cNvPicPr>
          <p:nvPr>
            <p:ph type="pic" sz="quarter" idx="13"/>
          </p:nvPr>
        </p:nvPicPr>
        <p:blipFill>
          <a:blip r:embed="rId3" cstate="email">
            <a:extLst>
              <a:ext uri="{28A0092B-C50C-407E-A947-70E740481C1C}">
                <a14:useLocalDpi xmlns:a14="http://schemas.microsoft.com/office/drawing/2010/main" val="0"/>
              </a:ext>
            </a:extLst>
          </a:blip>
          <a:srcRect t="15837" b="15837"/>
          <a:stretch>
            <a:fillRect/>
          </a:stretch>
        </p:blipFill>
        <p:spPr/>
      </p:pic>
      <p:pic>
        <p:nvPicPr>
          <p:cNvPr id="38" name="Picture Placeholder 37"/>
          <p:cNvPicPr>
            <a:picLocks noGrp="1" noChangeAspect="1"/>
          </p:cNvPicPr>
          <p:nvPr>
            <p:ph type="pic" sz="quarter" idx="14"/>
          </p:nvPr>
        </p:nvPicPr>
        <p:blipFill>
          <a:blip r:embed="rId4" cstate="email">
            <a:extLst>
              <a:ext uri="{28A0092B-C50C-407E-A947-70E740481C1C}">
                <a14:useLocalDpi xmlns:a14="http://schemas.microsoft.com/office/drawing/2010/main" val="0"/>
              </a:ext>
            </a:extLst>
          </a:blip>
          <a:stretch>
            <a:fillRect/>
          </a:stretch>
        </p:blipFill>
        <p:spPr>
          <a:xfrm>
            <a:off x="507237" y="1952513"/>
            <a:ext cx="1335024" cy="1445165"/>
          </a:xfrm>
        </p:spPr>
      </p:pic>
      <p:pic>
        <p:nvPicPr>
          <p:cNvPr id="40" name="Picture Placeholder 39"/>
          <p:cNvPicPr>
            <a:picLocks noGrp="1" noChangeAspect="1"/>
          </p:cNvPicPr>
          <p:nvPr>
            <p:ph type="pic" sz="quarter" idx="15"/>
          </p:nvPr>
        </p:nvPicPr>
        <p:blipFill rotWithShape="1">
          <a:blip r:embed="rId5" cstate="email">
            <a:extLst>
              <a:ext uri="{28A0092B-C50C-407E-A947-70E740481C1C}">
                <a14:useLocalDpi xmlns:a14="http://schemas.microsoft.com/office/drawing/2010/main" val="0"/>
              </a:ext>
            </a:extLst>
          </a:blip>
          <a:srcRect l="5478" t="1174" r="8289" b="12593"/>
          <a:stretch/>
        </p:blipFill>
        <p:spPr>
          <a:xfrm>
            <a:off x="4990338" y="1982711"/>
            <a:ext cx="1335024" cy="1384768"/>
          </a:xfrm>
        </p:spPr>
      </p:pic>
      <p:pic>
        <p:nvPicPr>
          <p:cNvPr id="42" name="Picture Placeholder 41"/>
          <p:cNvPicPr>
            <a:picLocks noGrp="1" noChangeAspect="1"/>
          </p:cNvPicPr>
          <p:nvPr>
            <p:ph type="pic" sz="quarter" idx="16"/>
          </p:nvPr>
        </p:nvPicPr>
        <p:blipFill rotWithShape="1">
          <a:blip r:embed="rId6" cstate="email">
            <a:extLst>
              <a:ext uri="{28A0092B-C50C-407E-A947-70E740481C1C}">
                <a14:useLocalDpi xmlns:a14="http://schemas.microsoft.com/office/drawing/2010/main" val="0"/>
              </a:ext>
            </a:extLst>
          </a:blip>
          <a:srcRect b="21395"/>
          <a:stretch/>
        </p:blipFill>
        <p:spPr>
          <a:xfrm>
            <a:off x="7320787" y="1957085"/>
            <a:ext cx="1335024" cy="1436021"/>
          </a:xfrm>
        </p:spPr>
      </p:pic>
      <p:sp>
        <p:nvSpPr>
          <p:cNvPr id="24" name="Rectangle 23"/>
          <p:cNvSpPr/>
          <p:nvPr/>
        </p:nvSpPr>
        <p:spPr>
          <a:xfrm>
            <a:off x="0" y="0"/>
            <a:ext cx="9144000" cy="3486150"/>
          </a:xfrm>
          <a:prstGeom prst="rect">
            <a:avLst/>
          </a:prstGeom>
          <a:gradFill flip="none" rotWithShape="1">
            <a:gsLst>
              <a:gs pos="0">
                <a:schemeClr val="bg1"/>
              </a:gs>
              <a:gs pos="100000">
                <a:schemeClr val="bg1">
                  <a:alpha val="28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itle 6"/>
          <p:cNvSpPr txBox="1">
            <a:spLocks/>
          </p:cNvSpPr>
          <p:nvPr/>
        </p:nvSpPr>
        <p:spPr>
          <a:xfrm>
            <a:off x="0" y="3636609"/>
            <a:ext cx="2294467" cy="336954"/>
          </a:xfrm>
          <a:prstGeom prst="rect">
            <a:avLst/>
          </a:prstGeom>
        </p:spPr>
        <p:txBody>
          <a:bodyPr/>
          <a:lstStyle>
            <a:lvl1pPr algn="ctr" defTabSz="914400" rtl="0" eaLnBrk="1" latinLnBrk="0" hangingPunct="1">
              <a:lnSpc>
                <a:spcPct val="90000"/>
              </a:lnSpc>
              <a:spcBef>
                <a:spcPct val="0"/>
              </a:spcBef>
              <a:buNone/>
              <a:defRPr sz="4400" b="1" kern="1200">
                <a:solidFill>
                  <a:srgbClr val="1F2B39"/>
                </a:solidFill>
                <a:latin typeface="Montserrat" panose="02000505000000020004" pitchFamily="2" charset="0"/>
                <a:ea typeface="+mj-ea"/>
                <a:cs typeface="+mj-cs"/>
              </a:defRPr>
            </a:lvl1pPr>
          </a:lstStyle>
          <a:p>
            <a:r>
              <a:rPr lang="en-US" sz="1400" dirty="0">
                <a:solidFill>
                  <a:srgbClr val="2D3F52"/>
                </a:solidFill>
              </a:rPr>
              <a:t>Raymond </a:t>
            </a:r>
            <a:r>
              <a:rPr lang="en-US" sz="1400" dirty="0" smtClean="0">
                <a:solidFill>
                  <a:srgbClr val="2D3F52"/>
                </a:solidFill>
              </a:rPr>
              <a:t>Weitekamp</a:t>
            </a:r>
          </a:p>
          <a:p>
            <a:r>
              <a:rPr lang="en-US" sz="1400" dirty="0" smtClean="0">
                <a:solidFill>
                  <a:srgbClr val="2D3F52"/>
                </a:solidFill>
              </a:rPr>
              <a:t>PhD</a:t>
            </a:r>
            <a:endParaRPr lang="en-US" sz="1400" dirty="0">
              <a:solidFill>
                <a:srgbClr val="2D3F52"/>
              </a:solidFill>
            </a:endParaRPr>
          </a:p>
        </p:txBody>
      </p:sp>
      <p:sp>
        <p:nvSpPr>
          <p:cNvPr id="34" name="Title 6"/>
          <p:cNvSpPr txBox="1">
            <a:spLocks/>
          </p:cNvSpPr>
          <p:nvPr/>
        </p:nvSpPr>
        <p:spPr>
          <a:xfrm>
            <a:off x="6917267" y="3649309"/>
            <a:ext cx="2133599" cy="336954"/>
          </a:xfrm>
          <a:prstGeom prst="rect">
            <a:avLst/>
          </a:prstGeom>
        </p:spPr>
        <p:txBody>
          <a:bodyPr/>
          <a:lstStyle>
            <a:lvl1pPr algn="ctr" defTabSz="914400" rtl="0" eaLnBrk="1" latinLnBrk="0" hangingPunct="1">
              <a:lnSpc>
                <a:spcPct val="90000"/>
              </a:lnSpc>
              <a:spcBef>
                <a:spcPct val="0"/>
              </a:spcBef>
              <a:buNone/>
              <a:defRPr sz="4400" b="1" kern="1200">
                <a:solidFill>
                  <a:srgbClr val="1F2B39"/>
                </a:solidFill>
                <a:latin typeface="Montserrat" panose="02000505000000020004" pitchFamily="2" charset="0"/>
                <a:ea typeface="+mj-ea"/>
                <a:cs typeface="+mj-cs"/>
              </a:defRPr>
            </a:lvl1pPr>
          </a:lstStyle>
          <a:p>
            <a:r>
              <a:rPr lang="en-US" sz="1400" dirty="0" smtClean="0">
                <a:solidFill>
                  <a:srgbClr val="2D3F52"/>
                </a:solidFill>
              </a:rPr>
              <a:t>Bob Grubbs</a:t>
            </a:r>
          </a:p>
          <a:p>
            <a:r>
              <a:rPr lang="en-US" sz="1400" dirty="0" smtClean="0">
                <a:solidFill>
                  <a:srgbClr val="2D3F52"/>
                </a:solidFill>
              </a:rPr>
              <a:t>PhD, Nobel Laureate</a:t>
            </a:r>
            <a:endParaRPr lang="en-US" sz="1400" dirty="0">
              <a:solidFill>
                <a:srgbClr val="2D3F52"/>
              </a:solidFill>
            </a:endParaRPr>
          </a:p>
        </p:txBody>
      </p:sp>
      <p:sp>
        <p:nvSpPr>
          <p:cNvPr id="26" name="Title 6"/>
          <p:cNvSpPr txBox="1">
            <a:spLocks/>
          </p:cNvSpPr>
          <p:nvPr/>
        </p:nvSpPr>
        <p:spPr>
          <a:xfrm>
            <a:off x="317382" y="4449409"/>
            <a:ext cx="1714735" cy="336954"/>
          </a:xfrm>
          <a:prstGeom prst="rect">
            <a:avLst/>
          </a:prstGeom>
        </p:spPr>
        <p:txBody>
          <a:bodyPr/>
          <a:lstStyle>
            <a:lvl1pPr algn="ctr" defTabSz="914400" rtl="0" eaLnBrk="1" latinLnBrk="0" hangingPunct="1">
              <a:lnSpc>
                <a:spcPct val="90000"/>
              </a:lnSpc>
              <a:spcBef>
                <a:spcPct val="0"/>
              </a:spcBef>
              <a:buNone/>
              <a:defRPr sz="4400" b="1" kern="1200">
                <a:solidFill>
                  <a:srgbClr val="1F2B39"/>
                </a:solidFill>
                <a:latin typeface="Montserrat" panose="02000505000000020004" pitchFamily="2" charset="0"/>
                <a:ea typeface="+mj-ea"/>
                <a:cs typeface="+mj-cs"/>
              </a:defRPr>
            </a:lvl1pPr>
          </a:lstStyle>
          <a:p>
            <a:r>
              <a:rPr lang="en-US" sz="1400" dirty="0" smtClean="0">
                <a:solidFill>
                  <a:srgbClr val="2D3F52"/>
                </a:solidFill>
              </a:rPr>
              <a:t>Founder &amp; CEO</a:t>
            </a:r>
            <a:endParaRPr lang="en-US" sz="1400" dirty="0">
              <a:solidFill>
                <a:srgbClr val="2D3F52"/>
              </a:solidFill>
            </a:endParaRPr>
          </a:p>
        </p:txBody>
      </p:sp>
      <p:grpSp>
        <p:nvGrpSpPr>
          <p:cNvPr id="9" name="Group 8"/>
          <p:cNvGrpSpPr/>
          <p:nvPr/>
        </p:nvGrpSpPr>
        <p:grpSpPr>
          <a:xfrm>
            <a:off x="2328333" y="1938867"/>
            <a:ext cx="2116667" cy="2847496"/>
            <a:chOff x="2328333" y="1938867"/>
            <a:chExt cx="2116667" cy="2847496"/>
          </a:xfrm>
        </p:grpSpPr>
        <p:pic>
          <p:nvPicPr>
            <p:cNvPr id="20" name="Picture Placeholder 39"/>
            <p:cNvPicPr>
              <a:picLocks noChangeAspect="1"/>
            </p:cNvPicPr>
            <p:nvPr/>
          </p:nvPicPr>
          <p:blipFill rotWithShape="1">
            <a:blip r:embed="rId7" cstate="email">
              <a:extLst>
                <a:ext uri="{28A0092B-C50C-407E-A947-70E740481C1C}">
                  <a14:useLocalDpi xmlns:a14="http://schemas.microsoft.com/office/drawing/2010/main" val="0"/>
                </a:ext>
              </a:extLst>
            </a:blip>
            <a:srcRect l="17675" t="8149" r="14505" b="19171"/>
            <a:stretch/>
          </p:blipFill>
          <p:spPr>
            <a:xfrm>
              <a:off x="2748789" y="1938867"/>
              <a:ext cx="1335024" cy="1472457"/>
            </a:xfrm>
            <a:prstGeom prst="ellipse">
              <a:avLst/>
            </a:prstGeom>
            <a:solidFill>
              <a:schemeClr val="bg1">
                <a:lumMod val="95000"/>
              </a:schemeClr>
            </a:solidFill>
            <a:ln w="28575">
              <a:solidFill>
                <a:schemeClr val="bg1"/>
              </a:solidFill>
            </a:ln>
          </p:spPr>
        </p:pic>
        <p:sp>
          <p:nvSpPr>
            <p:cNvPr id="27" name="Title 6"/>
            <p:cNvSpPr txBox="1">
              <a:spLocks/>
            </p:cNvSpPr>
            <p:nvPr/>
          </p:nvSpPr>
          <p:spPr>
            <a:xfrm>
              <a:off x="2558934" y="3636609"/>
              <a:ext cx="1714735" cy="336954"/>
            </a:xfrm>
            <a:prstGeom prst="rect">
              <a:avLst/>
            </a:prstGeom>
          </p:spPr>
          <p:txBody>
            <a:bodyPr/>
            <a:lstStyle>
              <a:lvl1pPr algn="ctr" defTabSz="914400" rtl="0" eaLnBrk="1" latinLnBrk="0" hangingPunct="1">
                <a:lnSpc>
                  <a:spcPct val="90000"/>
                </a:lnSpc>
                <a:spcBef>
                  <a:spcPct val="0"/>
                </a:spcBef>
                <a:buNone/>
                <a:defRPr sz="4400" b="1" kern="1200">
                  <a:solidFill>
                    <a:srgbClr val="1F2B39"/>
                  </a:solidFill>
                  <a:latin typeface="Montserrat" panose="02000505000000020004" pitchFamily="2" charset="0"/>
                  <a:ea typeface="+mj-ea"/>
                  <a:cs typeface="+mj-cs"/>
                </a:defRPr>
              </a:lvl1pPr>
            </a:lstStyle>
            <a:p>
              <a:r>
                <a:rPr lang="en-US" sz="1400" dirty="0" smtClean="0">
                  <a:solidFill>
                    <a:srgbClr val="2D3F52"/>
                  </a:solidFill>
                </a:rPr>
                <a:t>Corinne Allen</a:t>
              </a:r>
            </a:p>
            <a:p>
              <a:r>
                <a:rPr lang="en-US" sz="1400" dirty="0" smtClean="0">
                  <a:solidFill>
                    <a:srgbClr val="2D3F52"/>
                  </a:solidFill>
                </a:rPr>
                <a:t>PhD</a:t>
              </a:r>
              <a:endParaRPr lang="en-US" sz="1400" dirty="0">
                <a:solidFill>
                  <a:srgbClr val="2D3F52"/>
                </a:solidFill>
              </a:endParaRPr>
            </a:p>
          </p:txBody>
        </p:sp>
        <p:sp>
          <p:nvSpPr>
            <p:cNvPr id="28" name="Title 6"/>
            <p:cNvSpPr txBox="1">
              <a:spLocks/>
            </p:cNvSpPr>
            <p:nvPr/>
          </p:nvSpPr>
          <p:spPr>
            <a:xfrm>
              <a:off x="2328333" y="4449409"/>
              <a:ext cx="2116667" cy="336954"/>
            </a:xfrm>
            <a:prstGeom prst="rect">
              <a:avLst/>
            </a:prstGeom>
          </p:spPr>
          <p:txBody>
            <a:bodyPr/>
            <a:lstStyle>
              <a:lvl1pPr algn="ctr" defTabSz="914400" rtl="0" eaLnBrk="1" latinLnBrk="0" hangingPunct="1">
                <a:lnSpc>
                  <a:spcPct val="90000"/>
                </a:lnSpc>
                <a:spcBef>
                  <a:spcPct val="0"/>
                </a:spcBef>
                <a:buNone/>
                <a:defRPr sz="4400" b="1" kern="1200">
                  <a:solidFill>
                    <a:srgbClr val="1F2B39"/>
                  </a:solidFill>
                  <a:latin typeface="Montserrat" panose="02000505000000020004" pitchFamily="2" charset="0"/>
                  <a:ea typeface="+mj-ea"/>
                  <a:cs typeface="+mj-cs"/>
                </a:defRPr>
              </a:lvl1pPr>
            </a:lstStyle>
            <a:p>
              <a:r>
                <a:rPr lang="en-US" sz="1400" dirty="0" smtClean="0">
                  <a:solidFill>
                    <a:srgbClr val="2D3F52"/>
                  </a:solidFill>
                </a:rPr>
                <a:t>Chemical Operations</a:t>
              </a:r>
              <a:endParaRPr lang="en-US" sz="1400" dirty="0">
                <a:solidFill>
                  <a:srgbClr val="2D3F52"/>
                </a:solidFill>
              </a:endParaRPr>
            </a:p>
          </p:txBody>
        </p:sp>
      </p:grpSp>
      <p:sp>
        <p:nvSpPr>
          <p:cNvPr id="29" name="Title 6"/>
          <p:cNvSpPr txBox="1">
            <a:spLocks/>
          </p:cNvSpPr>
          <p:nvPr/>
        </p:nvSpPr>
        <p:spPr>
          <a:xfrm>
            <a:off x="4436533" y="3636609"/>
            <a:ext cx="2463800" cy="336954"/>
          </a:xfrm>
          <a:prstGeom prst="rect">
            <a:avLst/>
          </a:prstGeom>
        </p:spPr>
        <p:txBody>
          <a:bodyPr/>
          <a:lstStyle>
            <a:lvl1pPr algn="ctr" defTabSz="914400" rtl="0" eaLnBrk="1" latinLnBrk="0" hangingPunct="1">
              <a:lnSpc>
                <a:spcPct val="90000"/>
              </a:lnSpc>
              <a:spcBef>
                <a:spcPct val="0"/>
              </a:spcBef>
              <a:buNone/>
              <a:defRPr sz="4400" b="1" kern="1200">
                <a:solidFill>
                  <a:srgbClr val="1F2B39"/>
                </a:solidFill>
                <a:latin typeface="Montserrat" panose="02000505000000020004" pitchFamily="2" charset="0"/>
                <a:ea typeface="+mj-ea"/>
                <a:cs typeface="+mj-cs"/>
              </a:defRPr>
            </a:lvl1pPr>
          </a:lstStyle>
          <a:p>
            <a:r>
              <a:rPr lang="en-US" sz="1400" dirty="0" smtClean="0">
                <a:solidFill>
                  <a:srgbClr val="2D3F52"/>
                </a:solidFill>
              </a:rPr>
              <a:t>Aditya Balasubramanian</a:t>
            </a:r>
          </a:p>
          <a:p>
            <a:r>
              <a:rPr lang="en-US" sz="1400" dirty="0" smtClean="0">
                <a:solidFill>
                  <a:srgbClr val="2D3F52"/>
                </a:solidFill>
              </a:rPr>
              <a:t>PhD</a:t>
            </a:r>
            <a:endParaRPr lang="en-US" sz="1400" dirty="0">
              <a:solidFill>
                <a:srgbClr val="2D3F52"/>
              </a:solidFill>
            </a:endParaRPr>
          </a:p>
        </p:txBody>
      </p:sp>
      <p:sp>
        <p:nvSpPr>
          <p:cNvPr id="36" name="Title 6"/>
          <p:cNvSpPr txBox="1">
            <a:spLocks/>
          </p:cNvSpPr>
          <p:nvPr/>
        </p:nvSpPr>
        <p:spPr>
          <a:xfrm>
            <a:off x="4605867" y="4449409"/>
            <a:ext cx="2184400" cy="336954"/>
          </a:xfrm>
          <a:prstGeom prst="rect">
            <a:avLst/>
          </a:prstGeom>
        </p:spPr>
        <p:txBody>
          <a:bodyPr/>
          <a:lstStyle>
            <a:lvl1pPr algn="ctr" defTabSz="914400" rtl="0" eaLnBrk="1" latinLnBrk="0" hangingPunct="1">
              <a:lnSpc>
                <a:spcPct val="90000"/>
              </a:lnSpc>
              <a:spcBef>
                <a:spcPct val="0"/>
              </a:spcBef>
              <a:buNone/>
              <a:defRPr sz="4400" b="1" kern="1200">
                <a:solidFill>
                  <a:srgbClr val="1F2B39"/>
                </a:solidFill>
                <a:latin typeface="Montserrat" panose="02000505000000020004" pitchFamily="2" charset="0"/>
                <a:ea typeface="+mj-ea"/>
                <a:cs typeface="+mj-cs"/>
              </a:defRPr>
            </a:lvl1pPr>
          </a:lstStyle>
          <a:p>
            <a:r>
              <a:rPr lang="en-US" sz="1400" dirty="0" smtClean="0">
                <a:solidFill>
                  <a:srgbClr val="2D3F52"/>
                </a:solidFill>
              </a:rPr>
              <a:t>Materials Engineering</a:t>
            </a:r>
            <a:endParaRPr lang="en-US" sz="1400" dirty="0">
              <a:solidFill>
                <a:srgbClr val="2D3F52"/>
              </a:solidFill>
            </a:endParaRPr>
          </a:p>
        </p:txBody>
      </p:sp>
      <p:sp>
        <p:nvSpPr>
          <p:cNvPr id="37" name="Title 6"/>
          <p:cNvSpPr txBox="1">
            <a:spLocks/>
          </p:cNvSpPr>
          <p:nvPr/>
        </p:nvSpPr>
        <p:spPr>
          <a:xfrm>
            <a:off x="7023100" y="4436709"/>
            <a:ext cx="1930399" cy="336954"/>
          </a:xfrm>
          <a:prstGeom prst="rect">
            <a:avLst/>
          </a:prstGeom>
        </p:spPr>
        <p:txBody>
          <a:bodyPr/>
          <a:lstStyle>
            <a:lvl1pPr algn="ctr" defTabSz="914400" rtl="0" eaLnBrk="1" latinLnBrk="0" hangingPunct="1">
              <a:lnSpc>
                <a:spcPct val="90000"/>
              </a:lnSpc>
              <a:spcBef>
                <a:spcPct val="0"/>
              </a:spcBef>
              <a:buNone/>
              <a:defRPr sz="4400" b="1" kern="1200">
                <a:solidFill>
                  <a:srgbClr val="1F2B39"/>
                </a:solidFill>
                <a:latin typeface="Montserrat" panose="02000505000000020004" pitchFamily="2" charset="0"/>
                <a:ea typeface="+mj-ea"/>
                <a:cs typeface="+mj-cs"/>
              </a:defRPr>
            </a:lvl1pPr>
          </a:lstStyle>
          <a:p>
            <a:r>
              <a:rPr lang="en-US" sz="1400" dirty="0" smtClean="0">
                <a:solidFill>
                  <a:srgbClr val="2D3F52"/>
                </a:solidFill>
              </a:rPr>
              <a:t>Scientific Advisor</a:t>
            </a:r>
            <a:endParaRPr lang="en-US" sz="1400" dirty="0">
              <a:solidFill>
                <a:srgbClr val="2D3F52"/>
              </a:solidFill>
            </a:endParaRPr>
          </a:p>
        </p:txBody>
      </p:sp>
      <p:pic>
        <p:nvPicPr>
          <p:cNvPr id="39" name="Picture 38" descr="cyclotronroad.png"/>
          <p:cNvPicPr>
            <a:picLocks noChangeAspect="1"/>
          </p:cNvPicPr>
          <p:nvPr/>
        </p:nvPicPr>
        <p:blipFill>
          <a:blip r:embed="rId8" cstate="email">
            <a:biLevel thresh="7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139389" y="5686053"/>
            <a:ext cx="3093823" cy="551706"/>
          </a:xfrm>
          <a:prstGeom prst="rect">
            <a:avLst/>
          </a:prstGeom>
        </p:spPr>
      </p:pic>
      <p:pic>
        <p:nvPicPr>
          <p:cNvPr id="41" name="Picture 40" descr="caltech_logo-orange-footer_full.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773145" y="5103082"/>
            <a:ext cx="1826311" cy="455971"/>
          </a:xfrm>
          <a:prstGeom prst="rect">
            <a:avLst/>
          </a:prstGeom>
        </p:spPr>
      </p:pic>
    </p:spTree>
    <p:extLst>
      <p:ext uri="{BB962C8B-B14F-4D97-AF65-F5344CB8AC3E}">
        <p14:creationId xmlns:p14="http://schemas.microsoft.com/office/powerpoint/2010/main" val="3500373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3" cstate="email">
            <a:extLst>
              <a:ext uri="{28A0092B-C50C-407E-A947-70E740481C1C}">
                <a14:useLocalDpi xmlns:a14="http://schemas.microsoft.com/office/drawing/2010/main" val="0"/>
              </a:ext>
            </a:extLst>
          </a:blip>
          <a:srcRect l="12800" r="12800"/>
          <a:stretch/>
        </p:blipFill>
        <p:spPr/>
      </p:pic>
      <p:sp>
        <p:nvSpPr>
          <p:cNvPr id="8" name="Rectangle 7"/>
          <p:cNvSpPr/>
          <p:nvPr/>
        </p:nvSpPr>
        <p:spPr>
          <a:xfrm>
            <a:off x="0" y="-1"/>
            <a:ext cx="9144000" cy="6858001"/>
          </a:xfrm>
          <a:prstGeom prst="rect">
            <a:avLst/>
          </a:prstGeom>
          <a:gradFill flip="none" rotWithShape="1">
            <a:gsLst>
              <a:gs pos="0">
                <a:srgbClr val="2D3F52">
                  <a:alpha val="74000"/>
                </a:srgbClr>
              </a:gs>
              <a:gs pos="100000">
                <a:srgbClr val="1F2B39">
                  <a:alpha val="7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924365" y="1961976"/>
            <a:ext cx="3295271" cy="1865951"/>
          </a:xfrm>
          <a:prstGeom prst="rect">
            <a:avLst/>
          </a:prstGeom>
        </p:spPr>
      </p:pic>
      <p:sp>
        <p:nvSpPr>
          <p:cNvPr id="9" name="Rectangle 8"/>
          <p:cNvSpPr/>
          <p:nvPr/>
        </p:nvSpPr>
        <p:spPr>
          <a:xfrm>
            <a:off x="1118768" y="4454466"/>
            <a:ext cx="6906483" cy="800219"/>
          </a:xfrm>
          <a:prstGeom prst="rect">
            <a:avLst/>
          </a:prstGeom>
          <a:effectLst>
            <a:glow rad="596900">
              <a:schemeClr val="tx1"/>
            </a:glow>
          </a:effectLst>
        </p:spPr>
        <p:txBody>
          <a:bodyPr wrap="none">
            <a:spAutoFit/>
          </a:bodyPr>
          <a:lstStyle/>
          <a:p>
            <a:pPr algn="ctr"/>
            <a:r>
              <a:rPr lang="en-US" sz="4600" b="1" i="1" dirty="0" smtClean="0">
                <a:solidFill>
                  <a:schemeClr val="bg1"/>
                </a:solidFill>
                <a:effectLst>
                  <a:glow rad="50800">
                    <a:schemeClr val="tx1">
                      <a:alpha val="24000"/>
                    </a:schemeClr>
                  </a:glow>
                </a:effectLst>
                <a:latin typeface="+mj-lt"/>
                <a:ea typeface="Lato" panose="020F0502020204030203" pitchFamily="34" charset="0"/>
                <a:cs typeface="Lato" panose="020F0502020204030203" pitchFamily="34" charset="0"/>
              </a:rPr>
              <a:t>We make dreams from goo.</a:t>
            </a:r>
            <a:endParaRPr lang="en-US" sz="4600" b="1" i="1" dirty="0">
              <a:solidFill>
                <a:schemeClr val="bg1"/>
              </a:solidFill>
              <a:effectLst>
                <a:glow rad="50800">
                  <a:schemeClr val="tx1">
                    <a:alpha val="24000"/>
                  </a:schemeClr>
                </a:glow>
              </a:effectLst>
              <a:latin typeface="+mj-lt"/>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50253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538832899 (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7451" y="0"/>
            <a:ext cx="12191999" cy="6858000"/>
          </a:xfrm>
          <a:prstGeom prst="rect">
            <a:avLst/>
          </a:prstGeom>
        </p:spPr>
      </p:pic>
      <p:sp>
        <p:nvSpPr>
          <p:cNvPr id="3" name="Title 8"/>
          <p:cNvSpPr txBox="1">
            <a:spLocks/>
          </p:cNvSpPr>
          <p:nvPr/>
        </p:nvSpPr>
        <p:spPr>
          <a:xfrm>
            <a:off x="628650" y="365126"/>
            <a:ext cx="7886700" cy="675455"/>
          </a:xfrm>
          <a:prstGeom prst="rect">
            <a:avLst/>
          </a:prstGeom>
        </p:spPr>
        <p:txBody>
          <a:bodyPr>
            <a:noAutofit/>
          </a:bodyPr>
          <a:lstStyle>
            <a:lvl1pPr algn="ctr" defTabSz="914400" rtl="0" eaLnBrk="1" latinLnBrk="0" hangingPunct="1">
              <a:lnSpc>
                <a:spcPct val="90000"/>
              </a:lnSpc>
              <a:spcBef>
                <a:spcPct val="0"/>
              </a:spcBef>
              <a:buNone/>
              <a:defRPr sz="3200" b="1" kern="1200">
                <a:solidFill>
                  <a:srgbClr val="2D3F52"/>
                </a:solidFill>
                <a:latin typeface="Montserrat" panose="02000505000000020004" pitchFamily="2" charset="0"/>
                <a:ea typeface="+mj-ea"/>
                <a:cs typeface="+mj-cs"/>
              </a:defRPr>
            </a:lvl1pPr>
          </a:lstStyle>
          <a:p>
            <a:r>
              <a:rPr lang="en-US" sz="4400" dirty="0" smtClean="0">
                <a:solidFill>
                  <a:schemeClr val="bg1"/>
                </a:solidFill>
                <a:effectLst>
                  <a:glow rad="50800">
                    <a:schemeClr val="tx1">
                      <a:alpha val="33000"/>
                    </a:schemeClr>
                  </a:glow>
                </a:effectLst>
              </a:rPr>
              <a:t>Ideas, materialized</a:t>
            </a:r>
            <a:endParaRPr lang="en-US" sz="4400" dirty="0">
              <a:solidFill>
                <a:schemeClr val="bg1"/>
              </a:solidFill>
              <a:effectLst>
                <a:glow rad="50800">
                  <a:schemeClr val="tx1">
                    <a:alpha val="33000"/>
                  </a:schemeClr>
                </a:glow>
              </a:effectLst>
            </a:endParaRPr>
          </a:p>
        </p:txBody>
      </p:sp>
    </p:spTree>
    <p:extLst>
      <p:ext uri="{BB962C8B-B14F-4D97-AF65-F5344CB8AC3E}">
        <p14:creationId xmlns:p14="http://schemas.microsoft.com/office/powerpoint/2010/main" val="3718250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bre-makerbot-wired.jpg"/>
          <p:cNvPicPr>
            <a:picLocks noGrp="1" noChangeAspect="1"/>
          </p:cNvPicPr>
          <p:nvPr>
            <p:ph type="pic" sz="quarter" idx="10"/>
          </p:nvPr>
        </p:nvPicPr>
        <p:blipFill rotWithShape="1">
          <a:blip r:embed="rId3" cstate="email">
            <a:extLst>
              <a:ext uri="{28A0092B-C50C-407E-A947-70E740481C1C}">
                <a14:useLocalDpi xmlns:a14="http://schemas.microsoft.com/office/drawing/2010/main" val="0"/>
              </a:ext>
            </a:extLst>
          </a:blip>
          <a:srcRect l="3991" t="8311" r="872" b="3488"/>
          <a:stretch/>
        </p:blipFill>
        <p:spPr>
          <a:xfrm>
            <a:off x="3595886" y="-12700"/>
            <a:ext cx="5548114" cy="6870700"/>
          </a:xfrm>
          <a:prstGeom prst="rect">
            <a:avLst/>
          </a:prstGeom>
        </p:spPr>
      </p:pic>
      <p:sp>
        <p:nvSpPr>
          <p:cNvPr id="7" name="Title 6"/>
          <p:cNvSpPr>
            <a:spLocks noGrp="1"/>
          </p:cNvSpPr>
          <p:nvPr>
            <p:ph type="title"/>
          </p:nvPr>
        </p:nvSpPr>
        <p:spPr/>
        <p:txBody>
          <a:bodyPr>
            <a:normAutofit/>
          </a:bodyPr>
          <a:lstStyle/>
          <a:p>
            <a:r>
              <a:rPr lang="en-US" sz="4000" dirty="0" smtClean="0"/>
              <a:t>Problem</a:t>
            </a:r>
            <a:endParaRPr lang="en-US" sz="4000" dirty="0"/>
          </a:p>
        </p:txBody>
      </p:sp>
      <p:sp>
        <p:nvSpPr>
          <p:cNvPr id="10" name="TextBox 9"/>
          <p:cNvSpPr txBox="1"/>
          <p:nvPr/>
        </p:nvSpPr>
        <p:spPr>
          <a:xfrm>
            <a:off x="431800" y="2625725"/>
            <a:ext cx="3302000" cy="1015663"/>
          </a:xfrm>
          <a:prstGeom prst="rect">
            <a:avLst/>
          </a:prstGeom>
          <a:noFill/>
        </p:spPr>
        <p:txBody>
          <a:bodyPr wrap="square" rtlCol="0">
            <a:spAutoFit/>
          </a:bodyPr>
          <a:lstStyle/>
          <a:p>
            <a:r>
              <a:rPr lang="en-US" sz="3000" dirty="0" smtClean="0">
                <a:solidFill>
                  <a:schemeClr val="bg1"/>
                </a:solidFill>
              </a:rPr>
              <a:t>The Materials Suck</a:t>
            </a:r>
            <a:endParaRPr lang="en-US" sz="3000" dirty="0">
              <a:solidFill>
                <a:schemeClr val="bg1"/>
              </a:solidFill>
            </a:endParaRPr>
          </a:p>
          <a:p>
            <a:pPr algn="ctr"/>
            <a:endParaRPr lang="en-US" sz="3000" dirty="0">
              <a:solidFill>
                <a:schemeClr val="bg1"/>
              </a:solidFill>
            </a:endParaRPr>
          </a:p>
        </p:txBody>
      </p:sp>
    </p:spTree>
    <p:extLst>
      <p:ext uri="{BB962C8B-B14F-4D97-AF65-F5344CB8AC3E}">
        <p14:creationId xmlns:p14="http://schemas.microsoft.com/office/powerpoint/2010/main" val="1175657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69818389"/>
              </p:ext>
            </p:extLst>
          </p:nvPr>
        </p:nvGraphicFramePr>
        <p:xfrm>
          <a:off x="1938705" y="559582"/>
          <a:ext cx="5486400" cy="548640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2487087566"/>
                    </a:ext>
                  </a:extLst>
                </a:gridCol>
                <a:gridCol w="2743200">
                  <a:extLst>
                    <a:ext uri="{9D8B030D-6E8A-4147-A177-3AD203B41FA5}">
                      <a16:colId xmlns:a16="http://schemas.microsoft.com/office/drawing/2014/main" val="2716008437"/>
                    </a:ext>
                  </a:extLst>
                </a:gridCol>
              </a:tblGrid>
              <a:tr h="2743200">
                <a:tc>
                  <a:txBody>
                    <a:bodyPr/>
                    <a:lstStyle/>
                    <a:p>
                      <a:endParaRPr lang="en-US" dirty="0"/>
                    </a:p>
                  </a:txBody>
                  <a:tcPr>
                    <a:lnL w="5715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endParaRPr lang="en-US" dirty="0"/>
                    </a:p>
                  </a:txBody>
                  <a:tcPr>
                    <a:lnL w="28575"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433343312"/>
                  </a:ext>
                </a:extLst>
              </a:tr>
              <a:tr h="2743200">
                <a:tc>
                  <a:txBody>
                    <a:bodyPr/>
                    <a:lstStyle/>
                    <a:p>
                      <a:endParaRPr lang="en-US"/>
                    </a:p>
                  </a:txBody>
                  <a:tcPr>
                    <a:lnL w="5715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tcPr>
                </a:tc>
                <a:tc>
                  <a:txBody>
                    <a:bodyPr/>
                    <a:lstStyle/>
                    <a:p>
                      <a:endParaRPr lang="en-US" dirty="0"/>
                    </a:p>
                  </a:txBody>
                  <a:tcPr>
                    <a:lnL w="28575"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62787897"/>
                  </a:ext>
                </a:extLst>
              </a:tr>
            </a:tbl>
          </a:graphicData>
        </a:graphic>
      </p:graphicFrame>
      <p:pic>
        <p:nvPicPr>
          <p:cNvPr id="10" name="Picture 9"/>
          <p:cNvPicPr>
            <a:picLocks noChangeAspect="1"/>
          </p:cNvPicPr>
          <p:nvPr/>
        </p:nvPicPr>
        <p:blipFill>
          <a:blip r:embed="rId3">
            <a:clrChange>
              <a:clrFrom>
                <a:srgbClr val="000000"/>
              </a:clrFrom>
              <a:clrTo>
                <a:srgbClr val="000000">
                  <a:alpha val="0"/>
                </a:srgbClr>
              </a:clrTo>
            </a:clrChange>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953204" y="1707415"/>
            <a:ext cx="2743200" cy="821316"/>
          </a:xfrm>
          <a:prstGeom prst="rect">
            <a:avLst/>
          </a:prstGeom>
        </p:spPr>
      </p:pic>
      <p:pic>
        <p:nvPicPr>
          <p:cNvPr id="12" name="Picture 11"/>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2239642" y="4212295"/>
            <a:ext cx="2194560" cy="596347"/>
          </a:xfrm>
          <a:prstGeom prst="rect">
            <a:avLst/>
          </a:prstGeom>
        </p:spPr>
      </p:pic>
      <p:pic>
        <p:nvPicPr>
          <p:cNvPr id="14" name="Picture 13"/>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085174" y="5007065"/>
            <a:ext cx="2468880" cy="549140"/>
          </a:xfrm>
          <a:prstGeom prst="rect">
            <a:avLst/>
          </a:prstGeom>
        </p:spPr>
      </p:pic>
      <p:pic>
        <p:nvPicPr>
          <p:cNvPr id="1034" name="Picture 10" descr="Image result for 3dsystems logo"/>
          <p:cNvPicPr>
            <a:picLocks noChangeAspect="1" noChangeArrowheads="1"/>
          </p:cNvPicPr>
          <p:nvPr/>
        </p:nvPicPr>
        <p:blipFill rotWithShape="1">
          <a:blip r:embed="rId9" cstate="email">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20349" t="36035" r="-275" b="29759"/>
          <a:stretch/>
        </p:blipFill>
        <p:spPr bwMode="auto">
          <a:xfrm>
            <a:off x="4871906" y="4557158"/>
            <a:ext cx="2468880" cy="204375"/>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p:cNvPicPr>
            <a:picLocks noChangeAspect="1"/>
          </p:cNvPicPr>
          <p:nvPr/>
        </p:nvPicPr>
        <p:blipFill rotWithShape="1">
          <a:blip r:embed="rId11" cstate="email">
            <a:extLst>
              <a:ext uri="{28A0092B-C50C-407E-A947-70E740481C1C}">
                <a14:useLocalDpi xmlns:a14="http://schemas.microsoft.com/office/drawing/2010/main" val="0"/>
              </a:ext>
            </a:extLst>
          </a:blip>
          <a:srcRect b="42223"/>
          <a:stretch/>
        </p:blipFill>
        <p:spPr>
          <a:xfrm>
            <a:off x="4667096" y="1118484"/>
            <a:ext cx="2885164" cy="1026809"/>
          </a:xfrm>
          <a:prstGeom prst="rect">
            <a:avLst/>
          </a:prstGeom>
        </p:spPr>
      </p:pic>
      <p:pic>
        <p:nvPicPr>
          <p:cNvPr id="17" name="Picture 16"/>
          <p:cNvPicPr>
            <a:picLocks noChangeAspect="1"/>
          </p:cNvPicPr>
          <p:nvPr/>
        </p:nvPicPr>
        <p:blipFill rotWithShape="1">
          <a:blip r:embed="rId12">
            <a:clrChange>
              <a:clrFrom>
                <a:srgbClr val="000000"/>
              </a:clrFrom>
              <a:clrTo>
                <a:srgbClr val="000000">
                  <a:alpha val="0"/>
                </a:srgbClr>
              </a:clrTo>
            </a:clrChange>
          </a:blip>
          <a:srcRect t="60961" b="4310"/>
          <a:stretch/>
        </p:blipFill>
        <p:spPr>
          <a:xfrm>
            <a:off x="4740792" y="2061623"/>
            <a:ext cx="2692818" cy="576171"/>
          </a:xfrm>
          <a:prstGeom prst="rect">
            <a:avLst/>
          </a:prstGeom>
        </p:spPr>
      </p:pic>
      <p:sp>
        <p:nvSpPr>
          <p:cNvPr id="18" name="TextBox 17"/>
          <p:cNvSpPr txBox="1"/>
          <p:nvPr/>
        </p:nvSpPr>
        <p:spPr>
          <a:xfrm>
            <a:off x="2829505" y="6060308"/>
            <a:ext cx="2551850" cy="707886"/>
          </a:xfrm>
          <a:prstGeom prst="rect">
            <a:avLst/>
          </a:prstGeom>
          <a:noFill/>
        </p:spPr>
        <p:txBody>
          <a:bodyPr wrap="none" rtlCol="0">
            <a:spAutoFit/>
          </a:bodyPr>
          <a:lstStyle/>
          <a:p>
            <a:r>
              <a:rPr lang="en-US" sz="4000" dirty="0" smtClean="0">
                <a:solidFill>
                  <a:srgbClr val="FFFFFF"/>
                </a:solidFill>
                <a:latin typeface="Arial" panose="020B0604020202020204" pitchFamily="34" charset="0"/>
                <a:cs typeface="Arial" panose="020B0604020202020204" pitchFamily="34" charset="0"/>
              </a:rPr>
              <a:t>toughness</a:t>
            </a:r>
            <a:endParaRPr lang="en-US" sz="4000" dirty="0">
              <a:solidFill>
                <a:srgbClr val="FFFFFF"/>
              </a:solidFill>
              <a:latin typeface="Arial" panose="020B0604020202020204" pitchFamily="34" charset="0"/>
              <a:cs typeface="Arial" panose="020B0604020202020204" pitchFamily="34" charset="0"/>
            </a:endParaRPr>
          </a:p>
        </p:txBody>
      </p:sp>
      <p:sp>
        <p:nvSpPr>
          <p:cNvPr id="28" name="TextBox 27"/>
          <p:cNvSpPr txBox="1"/>
          <p:nvPr/>
        </p:nvSpPr>
        <p:spPr>
          <a:xfrm rot="16200000">
            <a:off x="-803149" y="2650585"/>
            <a:ext cx="4091116" cy="707886"/>
          </a:xfrm>
          <a:prstGeom prst="rect">
            <a:avLst/>
          </a:prstGeom>
          <a:noFill/>
        </p:spPr>
        <p:txBody>
          <a:bodyPr wrap="square" rtlCol="0">
            <a:spAutoFit/>
          </a:bodyPr>
          <a:lstStyle/>
          <a:p>
            <a:r>
              <a:rPr lang="en-US" sz="4000" dirty="0" smtClean="0">
                <a:solidFill>
                  <a:schemeClr val="bg1"/>
                </a:solidFill>
                <a:latin typeface="Arial" panose="020B0604020202020204" pitchFamily="34" charset="0"/>
                <a:cs typeface="Arial" panose="020B0604020202020204" pitchFamily="34" charset="0"/>
              </a:rPr>
              <a:t>temperature</a:t>
            </a:r>
            <a:endParaRPr lang="en-US" sz="4000" dirty="0">
              <a:solidFill>
                <a:schemeClr val="bg1"/>
              </a:solidFill>
              <a:latin typeface="Arial" panose="020B0604020202020204" pitchFamily="34" charset="0"/>
              <a:cs typeface="Arial" panose="020B0604020202020204" pitchFamily="34" charset="0"/>
            </a:endParaRPr>
          </a:p>
        </p:txBody>
      </p:sp>
      <p:cxnSp>
        <p:nvCxnSpPr>
          <p:cNvPr id="20" name="Straight Arrow Connector 19"/>
          <p:cNvCxnSpPr/>
          <p:nvPr/>
        </p:nvCxnSpPr>
        <p:spPr>
          <a:xfrm>
            <a:off x="5462054" y="6493879"/>
            <a:ext cx="914400" cy="0"/>
          </a:xfrm>
          <a:prstGeom prst="straightConnector1">
            <a:avLst/>
          </a:prstGeom>
          <a:ln w="50800">
            <a:solidFill>
              <a:srgbClr val="FFFF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a:off x="817817" y="1575495"/>
            <a:ext cx="914400" cy="0"/>
          </a:xfrm>
          <a:prstGeom prst="straightConnector1">
            <a:avLst/>
          </a:prstGeom>
          <a:ln w="508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3">
            <a:clrChange>
              <a:clrFrom>
                <a:srgbClr val="000000"/>
              </a:clrFrom>
              <a:clrTo>
                <a:srgbClr val="000000">
                  <a:alpha val="0"/>
                </a:srgbClr>
              </a:clrTo>
            </a:clrChang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729140" y="4808071"/>
            <a:ext cx="2743200" cy="821316"/>
          </a:xfrm>
          <a:prstGeom prst="rect">
            <a:avLst/>
          </a:prstGeom>
        </p:spPr>
      </p:pic>
      <p:pic>
        <p:nvPicPr>
          <p:cNvPr id="34" name="Picture 10" descr="Image result for 3dsystems logo"/>
          <p:cNvPicPr>
            <a:picLocks noChangeAspect="1" noChangeArrowheads="1"/>
          </p:cNvPicPr>
          <p:nvPr/>
        </p:nvPicPr>
        <p:blipFill rotWithShape="1">
          <a:blip r:embed="rId9" cstate="email">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r="78805"/>
          <a:stretch/>
        </p:blipFill>
        <p:spPr bwMode="auto">
          <a:xfrm>
            <a:off x="5805469" y="3900022"/>
            <a:ext cx="656669" cy="599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374754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G_991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4559300" cy="6858000"/>
          </a:xfrm>
          <a:prstGeom prst="rect">
            <a:avLst/>
          </a:prstGeom>
        </p:spPr>
      </p:pic>
      <p:pic>
        <p:nvPicPr>
          <p:cNvPr id="12" name="IMG_9906.MOV">
            <a:hlinkClick r:id="" action="ppaction://media"/>
          </p:cNvPr>
          <p:cNvPicPr>
            <a:picLocks noGrp="1" noChangeAspect="1"/>
          </p:cNvPicPr>
          <p:nvPr>
            <p:ph idx="1"/>
            <a:videoFile r:link="rId4"/>
            <p:extLst>
              <p:ext uri="{DAA4B4D4-6D71-4841-9C94-3DE7FCFB9230}">
                <p14:media xmlns:p14="http://schemas.microsoft.com/office/powerpoint/2010/main" r:embed="rId3"/>
              </p:ext>
            </p:extLst>
          </p:nvPr>
        </p:nvPicPr>
        <p:blipFill>
          <a:blip r:embed="rId8"/>
          <a:stretch>
            <a:fillRect/>
          </a:stretch>
        </p:blipFill>
        <p:spPr>
          <a:xfrm>
            <a:off x="4916488" y="-12700"/>
            <a:ext cx="3865562" cy="6870700"/>
          </a:xfrm>
        </p:spPr>
      </p:pic>
      <p:sp>
        <p:nvSpPr>
          <p:cNvPr id="4" name="Slide Number Placeholder 3"/>
          <p:cNvSpPr>
            <a:spLocks noGrp="1"/>
          </p:cNvSpPr>
          <p:nvPr>
            <p:ph type="sldNum" sz="quarter" idx="12"/>
          </p:nvPr>
        </p:nvSpPr>
        <p:spPr/>
        <p:txBody>
          <a:bodyPr/>
          <a:lstStyle/>
          <a:p>
            <a:fld id="{74A0EA1B-5B61-4AE6-9821-89A1264B9746}" type="slidenum">
              <a:rPr lang="en-US" smtClean="0"/>
              <a:pPr/>
              <a:t>5</a:t>
            </a:fld>
            <a:endParaRPr lang="en-US"/>
          </a:p>
        </p:txBody>
      </p:sp>
      <p:grpSp>
        <p:nvGrpSpPr>
          <p:cNvPr id="13" name="Group 12"/>
          <p:cNvGrpSpPr/>
          <p:nvPr/>
        </p:nvGrpSpPr>
        <p:grpSpPr>
          <a:xfrm>
            <a:off x="5390996" y="378756"/>
            <a:ext cx="2885164" cy="1519310"/>
            <a:chOff x="5390996" y="356484"/>
            <a:chExt cx="2885164" cy="1519310"/>
          </a:xfrm>
        </p:grpSpPr>
        <p:pic>
          <p:nvPicPr>
            <p:cNvPr id="8" name="Picture 7"/>
            <p:cNvPicPr>
              <a:picLocks noChangeAspect="1"/>
            </p:cNvPicPr>
            <p:nvPr/>
          </p:nvPicPr>
          <p:blipFill rotWithShape="1">
            <a:blip r:embed="rId9" cstate="email">
              <a:extLst>
                <a:ext uri="{28A0092B-C50C-407E-A947-70E740481C1C}">
                  <a14:useLocalDpi xmlns:a14="http://schemas.microsoft.com/office/drawing/2010/main" val="0"/>
                </a:ext>
              </a:extLst>
            </a:blip>
            <a:srcRect b="42223"/>
            <a:stretch/>
          </p:blipFill>
          <p:spPr>
            <a:xfrm>
              <a:off x="5390996" y="356484"/>
              <a:ext cx="2885164" cy="1026809"/>
            </a:xfrm>
            <a:prstGeom prst="rect">
              <a:avLst/>
            </a:prstGeom>
          </p:spPr>
        </p:pic>
        <p:pic>
          <p:nvPicPr>
            <p:cNvPr id="9" name="Picture 8"/>
            <p:cNvPicPr>
              <a:picLocks noChangeAspect="1"/>
            </p:cNvPicPr>
            <p:nvPr/>
          </p:nvPicPr>
          <p:blipFill rotWithShape="1">
            <a:blip r:embed="rId10">
              <a:clrChange>
                <a:clrFrom>
                  <a:srgbClr val="000000"/>
                </a:clrFrom>
                <a:clrTo>
                  <a:srgbClr val="000000">
                    <a:alpha val="0"/>
                  </a:srgbClr>
                </a:clrTo>
              </a:clrChange>
            </a:blip>
            <a:srcRect t="60961" b="4310"/>
            <a:stretch/>
          </p:blipFill>
          <p:spPr>
            <a:xfrm>
              <a:off x="5464692" y="1299623"/>
              <a:ext cx="2692818" cy="576171"/>
            </a:xfrm>
            <a:prstGeom prst="rect">
              <a:avLst/>
            </a:prstGeom>
          </p:spPr>
        </p:pic>
      </p:grpSp>
      <p:sp>
        <p:nvSpPr>
          <p:cNvPr id="10" name="TextBox 9"/>
          <p:cNvSpPr txBox="1"/>
          <p:nvPr/>
        </p:nvSpPr>
        <p:spPr>
          <a:xfrm>
            <a:off x="1358900" y="476692"/>
            <a:ext cx="2108200" cy="1323439"/>
          </a:xfrm>
          <a:prstGeom prst="rect">
            <a:avLst/>
          </a:prstGeom>
          <a:noFill/>
        </p:spPr>
        <p:txBody>
          <a:bodyPr wrap="square" rtlCol="0">
            <a:spAutoFit/>
          </a:bodyPr>
          <a:lstStyle/>
          <a:p>
            <a:pPr algn="ctr"/>
            <a:r>
              <a:rPr lang="en-US" sz="4000" b="1" dirty="0" smtClean="0"/>
              <a:t>Standard Resin</a:t>
            </a:r>
            <a:endParaRPr lang="en-US" sz="4000" b="1" dirty="0"/>
          </a:p>
        </p:txBody>
      </p:sp>
    </p:spTree>
    <p:extLst>
      <p:ext uri="{BB962C8B-B14F-4D97-AF65-F5344CB8AC3E}">
        <p14:creationId xmlns:p14="http://schemas.microsoft.com/office/powerpoint/2010/main" val="197180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74" fill="hold"/>
                                        <p:tgtEl>
                                          <p:spTgt spid="6"/>
                                        </p:tgtEl>
                                      </p:cBhvr>
                                    </p:cmd>
                                  </p:childTnLst>
                                </p:cTn>
                              </p:par>
                            </p:childTnLst>
                          </p:cTn>
                        </p:par>
                        <p:par>
                          <p:cTn id="7" fill="hold">
                            <p:stCondLst>
                              <p:cond delay="10774"/>
                            </p:stCondLst>
                            <p:childTnLst>
                              <p:par>
                                <p:cTn id="8" presetID="1" presetClass="mediacall" presetSubtype="0" fill="hold" nodeType="afterEffect">
                                  <p:stCondLst>
                                    <p:cond delay="0"/>
                                  </p:stCondLst>
                                  <p:childTnLst>
                                    <p:cmd type="call" cmd="playFrom(0.0)">
                                      <p:cBhvr>
                                        <p:cTn id="9" dur="1673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12"/>
                </p:tgtEl>
              </p:cMediaNode>
            </p:video>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586163" cy="6858000"/>
          </a:xfrm>
          <a:prstGeom prst="rect">
            <a:avLst/>
          </a:prstGeom>
          <a:gradFill flip="none" rotWithShape="1">
            <a:gsLst>
              <a:gs pos="0">
                <a:srgbClr val="1F2B39"/>
              </a:gs>
              <a:gs pos="100000">
                <a:srgbClr val="1F2B39">
                  <a:alpha val="4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6"/>
          <p:cNvSpPr txBox="1">
            <a:spLocks/>
          </p:cNvSpPr>
          <p:nvPr/>
        </p:nvSpPr>
        <p:spPr>
          <a:xfrm>
            <a:off x="157655" y="1086645"/>
            <a:ext cx="3289738" cy="1040606"/>
          </a:xfrm>
          <a:prstGeom prst="rect">
            <a:avLst/>
          </a:prstGeom>
        </p:spPr>
        <p:txBody>
          <a:bodyPr/>
          <a:lstStyle>
            <a:lvl1pPr algn="ctr" defTabSz="914400" rtl="0" eaLnBrk="1" latinLnBrk="0" hangingPunct="1">
              <a:lnSpc>
                <a:spcPct val="90000"/>
              </a:lnSpc>
              <a:spcBef>
                <a:spcPct val="0"/>
              </a:spcBef>
              <a:buNone/>
              <a:defRPr sz="4400" b="1" kern="1200">
                <a:solidFill>
                  <a:srgbClr val="1F2B39"/>
                </a:solidFill>
                <a:latin typeface="Montserrat" panose="02000505000000020004" pitchFamily="2" charset="0"/>
                <a:ea typeface="+mj-ea"/>
                <a:cs typeface="+mj-cs"/>
              </a:defRPr>
            </a:lvl1pPr>
          </a:lstStyle>
          <a:p>
            <a:pPr algn="l"/>
            <a:r>
              <a:rPr lang="en-US" sz="4000" dirty="0" smtClean="0">
                <a:solidFill>
                  <a:schemeClr val="bg1"/>
                </a:solidFill>
              </a:rPr>
              <a:t>Tailored</a:t>
            </a:r>
          </a:p>
          <a:p>
            <a:pPr algn="l"/>
            <a:r>
              <a:rPr lang="en-US" sz="4000" dirty="0" smtClean="0">
                <a:solidFill>
                  <a:schemeClr val="bg1"/>
                </a:solidFill>
              </a:rPr>
              <a:t>Materials</a:t>
            </a:r>
            <a:endParaRPr lang="en-US" sz="4000" dirty="0">
              <a:solidFill>
                <a:schemeClr val="bg1"/>
              </a:solidFill>
            </a:endParaRPr>
          </a:p>
        </p:txBody>
      </p:sp>
      <p:sp>
        <p:nvSpPr>
          <p:cNvPr id="9" name="TextBox 8"/>
          <p:cNvSpPr txBox="1"/>
          <p:nvPr/>
        </p:nvSpPr>
        <p:spPr>
          <a:xfrm>
            <a:off x="388407" y="2554288"/>
            <a:ext cx="3586692" cy="2062103"/>
          </a:xfrm>
          <a:prstGeom prst="rect">
            <a:avLst/>
          </a:prstGeom>
          <a:noFill/>
        </p:spPr>
        <p:txBody>
          <a:bodyPr wrap="square" rtlCol="0">
            <a:spAutoFit/>
          </a:bodyPr>
          <a:lstStyle/>
          <a:p>
            <a:endParaRPr lang="en-US" sz="3200" dirty="0" smtClean="0">
              <a:solidFill>
                <a:schemeClr val="bg1"/>
              </a:solidFill>
            </a:endParaRPr>
          </a:p>
          <a:p>
            <a:r>
              <a:rPr lang="en-US" sz="3200" dirty="0">
                <a:solidFill>
                  <a:schemeClr val="bg1"/>
                </a:solidFill>
              </a:rPr>
              <a:t>A</a:t>
            </a:r>
            <a:r>
              <a:rPr lang="en-US" sz="3200" dirty="0" smtClean="0">
                <a:solidFill>
                  <a:schemeClr val="bg1"/>
                </a:solidFill>
              </a:rPr>
              <a:t> </a:t>
            </a:r>
            <a:r>
              <a:rPr lang="en-US" sz="3200" dirty="0">
                <a:solidFill>
                  <a:schemeClr val="bg1"/>
                </a:solidFill>
              </a:rPr>
              <a:t>M</a:t>
            </a:r>
            <a:r>
              <a:rPr lang="en-US" sz="3200" dirty="0" smtClean="0">
                <a:solidFill>
                  <a:schemeClr val="bg1"/>
                </a:solidFill>
              </a:rPr>
              <a:t>odular </a:t>
            </a:r>
            <a:r>
              <a:rPr lang="en-US" sz="3200" dirty="0">
                <a:solidFill>
                  <a:schemeClr val="bg1"/>
                </a:solidFill>
              </a:rPr>
              <a:t>M</a:t>
            </a:r>
            <a:r>
              <a:rPr lang="en-US" sz="3200" dirty="0" smtClean="0">
                <a:solidFill>
                  <a:schemeClr val="bg1"/>
                </a:solidFill>
              </a:rPr>
              <a:t>anufacturing</a:t>
            </a:r>
          </a:p>
          <a:p>
            <a:r>
              <a:rPr lang="en-US" sz="3200" dirty="0">
                <a:solidFill>
                  <a:schemeClr val="bg1"/>
                </a:solidFill>
              </a:rPr>
              <a:t>P</a:t>
            </a:r>
            <a:r>
              <a:rPr lang="en-US" sz="3200" dirty="0" smtClean="0">
                <a:solidFill>
                  <a:schemeClr val="bg1"/>
                </a:solidFill>
              </a:rPr>
              <a:t>latform</a:t>
            </a:r>
          </a:p>
        </p:txBody>
      </p:sp>
      <p:pic>
        <p:nvPicPr>
          <p:cNvPr id="2" name="Picture 1" descr="3d_cast.jpg"/>
          <p:cNvPicPr>
            <a:picLocks noChangeAspect="1"/>
          </p:cNvPicPr>
          <p:nvPr/>
        </p:nvPicPr>
        <p:blipFill rotWithShape="1">
          <a:blip r:embed="rId3" cstate="email">
            <a:extLst>
              <a:ext uri="{28A0092B-C50C-407E-A947-70E740481C1C}">
                <a14:useLocalDpi xmlns:a14="http://schemas.microsoft.com/office/drawing/2010/main" val="0"/>
              </a:ext>
            </a:extLst>
          </a:blip>
          <a:srcRect l="2793" t="15080" b="27508"/>
          <a:stretch/>
        </p:blipFill>
        <p:spPr>
          <a:xfrm>
            <a:off x="3589867" y="0"/>
            <a:ext cx="5554133" cy="1752600"/>
          </a:xfrm>
          <a:prstGeom prst="rect">
            <a:avLst/>
          </a:prstGeom>
        </p:spPr>
      </p:pic>
      <p:pic>
        <p:nvPicPr>
          <p:cNvPr id="6" name="Picture 5" descr="SmallDropletSystem.jpg"/>
          <p:cNvPicPr>
            <a:picLocks noChangeAspect="1"/>
          </p:cNvPicPr>
          <p:nvPr/>
        </p:nvPicPr>
        <p:blipFill rotWithShape="1">
          <a:blip r:embed="rId4" cstate="email">
            <a:extLst>
              <a:ext uri="{28A0092B-C50C-407E-A947-70E740481C1C}">
                <a14:useLocalDpi xmlns:a14="http://schemas.microsoft.com/office/drawing/2010/main" val="0"/>
              </a:ext>
            </a:extLst>
          </a:blip>
          <a:srcRect t="29513" b="33238"/>
          <a:stretch/>
        </p:blipFill>
        <p:spPr>
          <a:xfrm>
            <a:off x="3594100" y="1739900"/>
            <a:ext cx="5549900" cy="1651000"/>
          </a:xfrm>
          <a:prstGeom prst="rect">
            <a:avLst/>
          </a:prstGeom>
        </p:spPr>
      </p:pic>
      <p:pic>
        <p:nvPicPr>
          <p:cNvPr id="17" name="Picture 16" descr="electronics_parts1.jpg"/>
          <p:cNvPicPr>
            <a:picLocks noChangeAspect="1"/>
          </p:cNvPicPr>
          <p:nvPr/>
        </p:nvPicPr>
        <p:blipFill rotWithShape="1">
          <a:blip r:embed="rId5" cstate="email">
            <a:extLst>
              <a:ext uri="{28A0092B-C50C-407E-A947-70E740481C1C}">
                <a14:useLocalDpi xmlns:a14="http://schemas.microsoft.com/office/drawing/2010/main" val="0"/>
              </a:ext>
            </a:extLst>
          </a:blip>
          <a:srcRect l="2384" t="25582" b="27596"/>
          <a:stretch/>
        </p:blipFill>
        <p:spPr>
          <a:xfrm>
            <a:off x="3594100" y="5130800"/>
            <a:ext cx="5562600" cy="1727200"/>
          </a:xfrm>
          <a:prstGeom prst="rect">
            <a:avLst/>
          </a:prstGeom>
        </p:spPr>
      </p:pic>
      <p:pic>
        <p:nvPicPr>
          <p:cNvPr id="18" name="Picture 17" descr="lightweightdesktop.jpg"/>
          <p:cNvPicPr>
            <a:picLocks noChangeAspect="1"/>
          </p:cNvPicPr>
          <p:nvPr/>
        </p:nvPicPr>
        <p:blipFill rotWithShape="1">
          <a:blip r:embed="rId6" cstate="email">
            <a:extLst>
              <a:ext uri="{28A0092B-C50C-407E-A947-70E740481C1C}">
                <a14:useLocalDpi xmlns:a14="http://schemas.microsoft.com/office/drawing/2010/main" val="0"/>
              </a:ext>
            </a:extLst>
          </a:blip>
          <a:srcRect t="6142" r="28407" b="7876"/>
          <a:stretch/>
        </p:blipFill>
        <p:spPr>
          <a:xfrm>
            <a:off x="3606800" y="3454400"/>
            <a:ext cx="5537200" cy="1600200"/>
          </a:xfrm>
          <a:prstGeom prst="rect">
            <a:avLst/>
          </a:prstGeom>
        </p:spPr>
      </p:pic>
      <p:sp>
        <p:nvSpPr>
          <p:cNvPr id="13" name="TextBox 12"/>
          <p:cNvSpPr txBox="1"/>
          <p:nvPr/>
        </p:nvSpPr>
        <p:spPr>
          <a:xfrm>
            <a:off x="3596904" y="5070157"/>
            <a:ext cx="5585196" cy="492443"/>
          </a:xfrm>
          <a:prstGeom prst="rect">
            <a:avLst/>
          </a:prstGeom>
          <a:noFill/>
        </p:spPr>
        <p:txBody>
          <a:bodyPr wrap="square" rtlCol="0">
            <a:spAutoFit/>
          </a:bodyPr>
          <a:lstStyle/>
          <a:p>
            <a:pPr algn="r"/>
            <a:r>
              <a:rPr lang="en-US" sz="2600" b="1" dirty="0" smtClean="0">
                <a:solidFill>
                  <a:schemeClr val="bg1"/>
                </a:solidFill>
                <a:effectLst>
                  <a:glow rad="88900">
                    <a:schemeClr val="tx1">
                      <a:alpha val="59000"/>
                    </a:schemeClr>
                  </a:glow>
                </a:effectLst>
              </a:rPr>
              <a:t>consumer electronics</a:t>
            </a:r>
          </a:p>
        </p:txBody>
      </p:sp>
      <p:sp>
        <p:nvSpPr>
          <p:cNvPr id="16" name="TextBox 15"/>
          <p:cNvSpPr txBox="1"/>
          <p:nvPr/>
        </p:nvSpPr>
        <p:spPr>
          <a:xfrm>
            <a:off x="5804341" y="1671544"/>
            <a:ext cx="3339659" cy="492444"/>
          </a:xfrm>
          <a:prstGeom prst="rect">
            <a:avLst/>
          </a:prstGeom>
          <a:noFill/>
        </p:spPr>
        <p:txBody>
          <a:bodyPr wrap="square" rtlCol="0">
            <a:spAutoFit/>
          </a:bodyPr>
          <a:lstStyle/>
          <a:p>
            <a:pPr algn="r"/>
            <a:r>
              <a:rPr lang="en-US" sz="2600" b="1" dirty="0" smtClean="0">
                <a:solidFill>
                  <a:schemeClr val="bg1"/>
                </a:solidFill>
                <a:effectLst>
                  <a:glow rad="88900">
                    <a:schemeClr val="tx1">
                      <a:alpha val="59000"/>
                    </a:schemeClr>
                  </a:glow>
                </a:effectLst>
              </a:rPr>
              <a:t>biotech</a:t>
            </a:r>
            <a:endParaRPr lang="en-US" sz="2600" b="1" dirty="0">
              <a:solidFill>
                <a:schemeClr val="bg1"/>
              </a:solidFill>
              <a:effectLst>
                <a:glow rad="88900">
                  <a:schemeClr val="tx1">
                    <a:alpha val="59000"/>
                  </a:schemeClr>
                </a:glow>
              </a:effectLst>
            </a:endParaRPr>
          </a:p>
        </p:txBody>
      </p:sp>
      <p:sp>
        <p:nvSpPr>
          <p:cNvPr id="14" name="TextBox 13"/>
          <p:cNvSpPr txBox="1"/>
          <p:nvPr/>
        </p:nvSpPr>
        <p:spPr>
          <a:xfrm>
            <a:off x="6035304" y="0"/>
            <a:ext cx="3108696" cy="492444"/>
          </a:xfrm>
          <a:prstGeom prst="rect">
            <a:avLst/>
          </a:prstGeom>
          <a:noFill/>
        </p:spPr>
        <p:txBody>
          <a:bodyPr wrap="square" rtlCol="0">
            <a:spAutoFit/>
          </a:bodyPr>
          <a:lstStyle/>
          <a:p>
            <a:pPr algn="r"/>
            <a:r>
              <a:rPr lang="en-US" sz="2600" b="1" dirty="0" smtClean="0">
                <a:solidFill>
                  <a:schemeClr val="bg1"/>
                </a:solidFill>
                <a:effectLst>
                  <a:glow rad="88900">
                    <a:schemeClr val="tx1">
                      <a:alpha val="59000"/>
                    </a:schemeClr>
                  </a:glow>
                </a:effectLst>
              </a:rPr>
              <a:t>medical</a:t>
            </a:r>
            <a:endParaRPr lang="en-US" sz="2600" b="1" dirty="0">
              <a:solidFill>
                <a:schemeClr val="bg1"/>
              </a:solidFill>
              <a:effectLst>
                <a:glow rad="88900">
                  <a:schemeClr val="tx1">
                    <a:alpha val="59000"/>
                  </a:schemeClr>
                </a:glow>
              </a:effectLst>
            </a:endParaRPr>
          </a:p>
        </p:txBody>
      </p:sp>
      <p:sp>
        <p:nvSpPr>
          <p:cNvPr id="12" name="TextBox 11"/>
          <p:cNvSpPr txBox="1"/>
          <p:nvPr/>
        </p:nvSpPr>
        <p:spPr>
          <a:xfrm>
            <a:off x="4760662" y="3285691"/>
            <a:ext cx="4383338" cy="492444"/>
          </a:xfrm>
          <a:prstGeom prst="rect">
            <a:avLst/>
          </a:prstGeom>
          <a:noFill/>
        </p:spPr>
        <p:txBody>
          <a:bodyPr wrap="square" rtlCol="0">
            <a:spAutoFit/>
          </a:bodyPr>
          <a:lstStyle/>
          <a:p>
            <a:pPr algn="r"/>
            <a:r>
              <a:rPr lang="en-US" sz="2600" b="1" dirty="0" smtClean="0">
                <a:solidFill>
                  <a:schemeClr val="bg1"/>
                </a:solidFill>
                <a:effectLst>
                  <a:glow rad="88900">
                    <a:schemeClr val="tx1">
                      <a:alpha val="91000"/>
                    </a:schemeClr>
                  </a:glow>
                </a:effectLst>
              </a:rPr>
              <a:t>aerospace</a:t>
            </a:r>
            <a:endParaRPr lang="en-US" sz="2600" b="1" dirty="0">
              <a:solidFill>
                <a:schemeClr val="bg1"/>
              </a:solidFill>
              <a:effectLst>
                <a:glow rad="88900">
                  <a:schemeClr val="tx1">
                    <a:alpha val="91000"/>
                  </a:schemeClr>
                </a:glow>
              </a:effectLst>
            </a:endParaRPr>
          </a:p>
        </p:txBody>
      </p:sp>
    </p:spTree>
    <p:extLst>
      <p:ext uri="{BB962C8B-B14F-4D97-AF65-F5344CB8AC3E}">
        <p14:creationId xmlns:p14="http://schemas.microsoft.com/office/powerpoint/2010/main" val="2349171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500" r="12500"/>
          <a:stretch>
            <a:fillRect/>
          </a:stretch>
        </p:blipFill>
        <p:spPr/>
      </p:pic>
      <p:sp>
        <p:nvSpPr>
          <p:cNvPr id="9" name="Title 8"/>
          <p:cNvSpPr>
            <a:spLocks noGrp="1"/>
          </p:cNvSpPr>
          <p:nvPr>
            <p:ph type="title"/>
          </p:nvPr>
        </p:nvSpPr>
        <p:spPr/>
        <p:txBody>
          <a:bodyPr>
            <a:normAutofit fontScale="90000"/>
          </a:bodyPr>
          <a:lstStyle/>
          <a:p>
            <a:r>
              <a:rPr lang="en-US" sz="4000" dirty="0" smtClean="0">
                <a:solidFill>
                  <a:schemeClr val="bg1"/>
                </a:solidFill>
              </a:rPr>
              <a:t>Opportunity</a:t>
            </a:r>
            <a:endParaRPr lang="en-US" sz="4000" dirty="0">
              <a:solidFill>
                <a:schemeClr val="bg1"/>
              </a:solidFill>
            </a:endParaRPr>
          </a:p>
        </p:txBody>
      </p:sp>
      <p:sp>
        <p:nvSpPr>
          <p:cNvPr id="3" name="Slide Number Placeholder 2"/>
          <p:cNvSpPr>
            <a:spLocks noGrp="1"/>
          </p:cNvSpPr>
          <p:nvPr>
            <p:ph type="sldNum" sz="quarter" idx="4294967295"/>
          </p:nvPr>
        </p:nvSpPr>
        <p:spPr>
          <a:xfrm>
            <a:off x="8691563" y="6303963"/>
            <a:ext cx="452437" cy="365125"/>
          </a:xfrm>
        </p:spPr>
        <p:txBody>
          <a:bodyPr/>
          <a:lstStyle/>
          <a:p>
            <a:fld id="{74A0EA1B-5B61-4AE6-9821-89A1264B9746}" type="slidenum">
              <a:rPr lang="en-US" smtClean="0"/>
              <a:pPr/>
              <a:t>7</a:t>
            </a:fld>
            <a:endParaRPr lang="en-US"/>
          </a:p>
        </p:txBody>
      </p:sp>
      <p:sp>
        <p:nvSpPr>
          <p:cNvPr id="10" name="Rectangle 9"/>
          <p:cNvSpPr/>
          <p:nvPr/>
        </p:nvSpPr>
        <p:spPr>
          <a:xfrm>
            <a:off x="0" y="0"/>
            <a:ext cx="9144000" cy="6858000"/>
          </a:xfrm>
          <a:prstGeom prst="rect">
            <a:avLst/>
          </a:prstGeom>
          <a:gradFill flip="none" rotWithShape="1">
            <a:gsLst>
              <a:gs pos="0">
                <a:srgbClr val="1F2B39"/>
              </a:gs>
              <a:gs pos="100000">
                <a:srgbClr val="2D3F52">
                  <a:alpha val="79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 name="Group 6"/>
          <p:cNvGrpSpPr/>
          <p:nvPr/>
        </p:nvGrpSpPr>
        <p:grpSpPr>
          <a:xfrm>
            <a:off x="2256360" y="2082800"/>
            <a:ext cx="4631281" cy="4631281"/>
            <a:chOff x="2256360" y="1358900"/>
            <a:chExt cx="4631281" cy="4631281"/>
          </a:xfrm>
        </p:grpSpPr>
        <p:grpSp>
          <p:nvGrpSpPr>
            <p:cNvPr id="6" name="Group 5"/>
            <p:cNvGrpSpPr/>
            <p:nvPr/>
          </p:nvGrpSpPr>
          <p:grpSpPr>
            <a:xfrm>
              <a:off x="2256360" y="1358900"/>
              <a:ext cx="4631281" cy="4631281"/>
              <a:chOff x="133429" y="1358900"/>
              <a:chExt cx="4631281" cy="4631281"/>
            </a:xfrm>
          </p:grpSpPr>
          <p:sp>
            <p:nvSpPr>
              <p:cNvPr id="12" name="Oval 11"/>
              <p:cNvSpPr/>
              <p:nvPr/>
            </p:nvSpPr>
            <p:spPr>
              <a:xfrm>
                <a:off x="133429" y="1358900"/>
                <a:ext cx="4631281" cy="4631281"/>
              </a:xfrm>
              <a:prstGeom prst="ellipse">
                <a:avLst/>
              </a:prstGeom>
              <a:solidFill>
                <a:srgbClr val="45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764163" y="2946400"/>
                <a:ext cx="3369813" cy="304378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0" name="Rectangle 19"/>
            <p:cNvSpPr/>
            <p:nvPr/>
          </p:nvSpPr>
          <p:spPr>
            <a:xfrm>
              <a:off x="2844800" y="1841517"/>
              <a:ext cx="3454400" cy="1077218"/>
            </a:xfrm>
            <a:prstGeom prst="rect">
              <a:avLst/>
            </a:prstGeom>
          </p:spPr>
          <p:txBody>
            <a:bodyPr wrap="square">
              <a:spAutoFit/>
            </a:bodyPr>
            <a:lstStyle/>
            <a:p>
              <a:pPr algn="ctr"/>
              <a:r>
                <a:rPr lang="en-US" sz="3200" b="1" dirty="0" smtClean="0">
                  <a:solidFill>
                    <a:schemeClr val="bg1"/>
                  </a:solidFill>
                </a:rPr>
                <a:t>All Products </a:t>
              </a:r>
            </a:p>
            <a:p>
              <a:pPr algn="ctr"/>
              <a:r>
                <a:rPr lang="en-US" sz="3200" b="1" dirty="0" smtClean="0">
                  <a:solidFill>
                    <a:schemeClr val="bg1"/>
                  </a:solidFill>
                </a:rPr>
                <a:t>$2.4B</a:t>
              </a:r>
              <a:endParaRPr lang="en-US" sz="3200" b="1" dirty="0">
                <a:solidFill>
                  <a:schemeClr val="bg1"/>
                </a:solidFill>
              </a:endParaRPr>
            </a:p>
          </p:txBody>
        </p:sp>
        <p:sp>
          <p:nvSpPr>
            <p:cNvPr id="21" name="Rectangle 20"/>
            <p:cNvSpPr/>
            <p:nvPr/>
          </p:nvSpPr>
          <p:spPr>
            <a:xfrm>
              <a:off x="2848734" y="3988874"/>
              <a:ext cx="3446532" cy="1077218"/>
            </a:xfrm>
            <a:prstGeom prst="rect">
              <a:avLst/>
            </a:prstGeom>
          </p:spPr>
          <p:txBody>
            <a:bodyPr wrap="square">
              <a:spAutoFit/>
            </a:bodyPr>
            <a:lstStyle/>
            <a:p>
              <a:pPr algn="ctr"/>
              <a:r>
                <a:rPr lang="en-US" sz="3200" b="1" dirty="0" smtClean="0">
                  <a:solidFill>
                    <a:schemeClr val="accent1">
                      <a:lumMod val="75000"/>
                    </a:schemeClr>
                  </a:solidFill>
                </a:rPr>
                <a:t>Materials </a:t>
              </a:r>
            </a:p>
            <a:p>
              <a:pPr algn="ctr"/>
              <a:r>
                <a:rPr lang="en-US" sz="3200" b="1" dirty="0" smtClean="0">
                  <a:solidFill>
                    <a:schemeClr val="accent1">
                      <a:lumMod val="75000"/>
                    </a:schemeClr>
                  </a:solidFill>
                </a:rPr>
                <a:t>$800M</a:t>
              </a:r>
              <a:endParaRPr lang="en-US" sz="3200" b="1" dirty="0">
                <a:solidFill>
                  <a:schemeClr val="accent1">
                    <a:lumMod val="75000"/>
                  </a:schemeClr>
                </a:solidFill>
              </a:endParaRPr>
            </a:p>
          </p:txBody>
        </p:sp>
      </p:grpSp>
      <p:sp>
        <p:nvSpPr>
          <p:cNvPr id="23" name="Rectangle 22"/>
          <p:cNvSpPr/>
          <p:nvPr/>
        </p:nvSpPr>
        <p:spPr>
          <a:xfrm>
            <a:off x="1612900" y="1240384"/>
            <a:ext cx="5918200" cy="677108"/>
          </a:xfrm>
          <a:prstGeom prst="rect">
            <a:avLst/>
          </a:prstGeom>
        </p:spPr>
        <p:txBody>
          <a:bodyPr wrap="square">
            <a:spAutoFit/>
          </a:bodyPr>
          <a:lstStyle/>
          <a:p>
            <a:pPr algn="ctr"/>
            <a:r>
              <a:rPr lang="en-US" sz="3800" b="1" dirty="0" smtClean="0">
                <a:solidFill>
                  <a:schemeClr val="bg1"/>
                </a:solidFill>
              </a:rPr>
              <a:t>Additive Manufacturing</a:t>
            </a:r>
          </a:p>
        </p:txBody>
      </p:sp>
    </p:spTree>
    <p:extLst>
      <p:ext uri="{BB962C8B-B14F-4D97-AF65-F5344CB8AC3E}">
        <p14:creationId xmlns:p14="http://schemas.microsoft.com/office/powerpoint/2010/main" val="1837418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rotWithShape="1">
          <a:blip r:embed="rId3" cstate="email">
            <a:extLst>
              <a:ext uri="{28A0092B-C50C-407E-A947-70E740481C1C}">
                <a14:useLocalDpi xmlns:a14="http://schemas.microsoft.com/office/drawing/2010/main" val="0"/>
              </a:ext>
            </a:extLst>
          </a:blip>
          <a:srcRect l="1738" r="1738" b="36124"/>
          <a:stretch/>
        </p:blipFill>
        <p:spPr>
          <a:xfrm flipH="1">
            <a:off x="-1" y="0"/>
            <a:ext cx="9144001" cy="3390900"/>
          </a:xfrm>
        </p:spPr>
      </p:pic>
      <p:sp>
        <p:nvSpPr>
          <p:cNvPr id="5" name="Title 4"/>
          <p:cNvSpPr>
            <a:spLocks noGrp="1"/>
          </p:cNvSpPr>
          <p:nvPr>
            <p:ph type="title"/>
          </p:nvPr>
        </p:nvSpPr>
        <p:spPr>
          <a:xfrm>
            <a:off x="450055" y="1010840"/>
            <a:ext cx="2953545" cy="1826419"/>
          </a:xfrm>
        </p:spPr>
        <p:txBody>
          <a:bodyPr>
            <a:normAutofit/>
          </a:bodyPr>
          <a:lstStyle/>
          <a:p>
            <a:r>
              <a:rPr lang="en-US" sz="4200" dirty="0" smtClean="0"/>
              <a:t>Customer</a:t>
            </a:r>
            <a:br>
              <a:rPr lang="en-US" sz="4200" dirty="0" smtClean="0"/>
            </a:br>
            <a:r>
              <a:rPr lang="en-US" sz="4200" dirty="0" smtClean="0"/>
              <a:t>Validation</a:t>
            </a:r>
            <a:endParaRPr lang="en-US" sz="4200" dirty="0"/>
          </a:p>
        </p:txBody>
      </p:sp>
      <p:sp>
        <p:nvSpPr>
          <p:cNvPr id="6" name="Rectangle 5"/>
          <p:cNvSpPr/>
          <p:nvPr/>
        </p:nvSpPr>
        <p:spPr>
          <a:xfrm>
            <a:off x="0" y="0"/>
            <a:ext cx="3743325" cy="3848100"/>
          </a:xfrm>
          <a:prstGeom prst="rect">
            <a:avLst/>
          </a:prstGeom>
          <a:gradFill flip="none" rotWithShape="1">
            <a:gsLst>
              <a:gs pos="27000">
                <a:schemeClr val="bg1"/>
              </a:gs>
              <a:gs pos="100000">
                <a:schemeClr val="bg1">
                  <a:alpha val="28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0" y="3874056"/>
            <a:ext cx="9144000" cy="2646879"/>
          </a:xfrm>
          <a:prstGeom prst="rect">
            <a:avLst/>
          </a:prstGeom>
          <a:noFill/>
        </p:spPr>
        <p:txBody>
          <a:bodyPr wrap="square" rtlCol="0">
            <a:spAutoFit/>
          </a:bodyPr>
          <a:lstStyle/>
          <a:p>
            <a:pPr algn="ctr"/>
            <a:r>
              <a:rPr lang="en-US" sz="3700" b="1" i="1" dirty="0" smtClean="0">
                <a:solidFill>
                  <a:srgbClr val="2D3F52"/>
                </a:solidFill>
              </a:rPr>
              <a:t>“That </a:t>
            </a:r>
            <a:r>
              <a:rPr lang="en-US" sz="3700" b="1" i="1" dirty="0">
                <a:solidFill>
                  <a:srgbClr val="2D3F52"/>
                </a:solidFill>
              </a:rPr>
              <a:t>would be the holy grail of 3D </a:t>
            </a:r>
            <a:r>
              <a:rPr lang="en-US" sz="3700" b="1" i="1" dirty="0" smtClean="0">
                <a:solidFill>
                  <a:srgbClr val="2D3F52"/>
                </a:solidFill>
              </a:rPr>
              <a:t>printing.”</a:t>
            </a:r>
            <a:endParaRPr lang="en-US" sz="3700" b="1" i="1" dirty="0">
              <a:solidFill>
                <a:srgbClr val="2D3F52"/>
              </a:solidFill>
            </a:endParaRPr>
          </a:p>
          <a:p>
            <a:pPr algn="ctr"/>
            <a:r>
              <a:rPr lang="en-US" sz="3700" b="1" dirty="0">
                <a:solidFill>
                  <a:srgbClr val="2D3F52"/>
                </a:solidFill>
              </a:rPr>
              <a:t>– </a:t>
            </a:r>
            <a:r>
              <a:rPr lang="en-US" sz="3700" dirty="0" err="1">
                <a:solidFill>
                  <a:srgbClr val="2D3F52"/>
                </a:solidFill>
              </a:rPr>
              <a:t>Stratasys</a:t>
            </a:r>
            <a:r>
              <a:rPr lang="en-US" sz="3700" dirty="0">
                <a:solidFill>
                  <a:srgbClr val="2D3F52"/>
                </a:solidFill>
              </a:rPr>
              <a:t> </a:t>
            </a:r>
            <a:endParaRPr lang="en-US" sz="3700" dirty="0" smtClean="0">
              <a:solidFill>
                <a:srgbClr val="2D3F52"/>
              </a:solidFill>
            </a:endParaRPr>
          </a:p>
          <a:p>
            <a:pPr algn="ctr"/>
            <a:endParaRPr lang="en-US" sz="3700" dirty="0">
              <a:solidFill>
                <a:srgbClr val="2D3F52"/>
              </a:solidFill>
            </a:endParaRPr>
          </a:p>
          <a:p>
            <a:pPr algn="ctr"/>
            <a:r>
              <a:rPr lang="en-US" sz="3700" b="1" dirty="0" smtClean="0">
                <a:solidFill>
                  <a:srgbClr val="2D3F52"/>
                </a:solidFill>
              </a:rPr>
              <a:t>“A game changer.”</a:t>
            </a:r>
            <a:r>
              <a:rPr lang="en-US" sz="3700" dirty="0" smtClean="0">
                <a:solidFill>
                  <a:srgbClr val="2D3F52"/>
                </a:solidFill>
              </a:rPr>
              <a:t> </a:t>
            </a:r>
            <a:r>
              <a:rPr lang="en-US" sz="3700" b="1" dirty="0">
                <a:solidFill>
                  <a:srgbClr val="2D3F52"/>
                </a:solidFill>
              </a:rPr>
              <a:t>–</a:t>
            </a:r>
            <a:r>
              <a:rPr lang="en-US" sz="3700" dirty="0" smtClean="0">
                <a:solidFill>
                  <a:srgbClr val="2D3F52"/>
                </a:solidFill>
              </a:rPr>
              <a:t> </a:t>
            </a:r>
            <a:r>
              <a:rPr lang="en-US" sz="3700" dirty="0" err="1" smtClean="0">
                <a:solidFill>
                  <a:srgbClr val="2D3F52"/>
                </a:solidFill>
              </a:rPr>
              <a:t>Formlabs</a:t>
            </a:r>
            <a:endParaRPr lang="en-US" sz="3700" dirty="0">
              <a:solidFill>
                <a:srgbClr val="2D3F52"/>
              </a:solidFill>
            </a:endParaRPr>
          </a:p>
          <a:p>
            <a:pPr algn="ctr"/>
            <a:endParaRPr lang="en-US" dirty="0"/>
          </a:p>
        </p:txBody>
      </p:sp>
    </p:spTree>
    <p:extLst>
      <p:ext uri="{BB962C8B-B14F-4D97-AF65-F5344CB8AC3E}">
        <p14:creationId xmlns:p14="http://schemas.microsoft.com/office/powerpoint/2010/main" val="22820684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3" cstate="email">
            <a:extLst>
              <a:ext uri="{28A0092B-C50C-407E-A947-70E740481C1C}">
                <a14:useLocalDpi xmlns:a14="http://schemas.microsoft.com/office/drawing/2010/main" val="0"/>
              </a:ext>
            </a:extLst>
          </a:blip>
          <a:srcRect l="12476" r="12476"/>
          <a:stretch/>
        </p:blipFill>
        <p:spPr/>
      </p:pic>
      <p:sp>
        <p:nvSpPr>
          <p:cNvPr id="6" name="Title 6"/>
          <p:cNvSpPr txBox="1">
            <a:spLocks/>
          </p:cNvSpPr>
          <p:nvPr/>
        </p:nvSpPr>
        <p:spPr>
          <a:xfrm>
            <a:off x="5245100" y="1188245"/>
            <a:ext cx="3270250" cy="1040606"/>
          </a:xfrm>
          <a:prstGeom prst="rect">
            <a:avLst/>
          </a:prstGeom>
        </p:spPr>
        <p:txBody>
          <a:bodyPr/>
          <a:lstStyle>
            <a:lvl1pPr algn="ctr" defTabSz="914400" rtl="0" eaLnBrk="1" latinLnBrk="0" hangingPunct="1">
              <a:lnSpc>
                <a:spcPct val="90000"/>
              </a:lnSpc>
              <a:spcBef>
                <a:spcPct val="0"/>
              </a:spcBef>
              <a:buNone/>
              <a:defRPr sz="4400" b="1" kern="1200">
                <a:solidFill>
                  <a:srgbClr val="1F2B39"/>
                </a:solidFill>
                <a:latin typeface="Montserrat" panose="02000505000000020004" pitchFamily="2" charset="0"/>
                <a:ea typeface="+mj-ea"/>
                <a:cs typeface="+mj-cs"/>
              </a:defRPr>
            </a:lvl1pPr>
          </a:lstStyle>
          <a:p>
            <a:pPr algn="l"/>
            <a:r>
              <a:rPr lang="en-US" dirty="0" smtClean="0">
                <a:solidFill>
                  <a:schemeClr val="bg1"/>
                </a:solidFill>
              </a:rPr>
              <a:t>Traction</a:t>
            </a:r>
            <a:endParaRPr lang="en-US" dirty="0">
              <a:solidFill>
                <a:schemeClr val="bg1"/>
              </a:solidFill>
            </a:endParaRPr>
          </a:p>
        </p:txBody>
      </p:sp>
      <p:sp>
        <p:nvSpPr>
          <p:cNvPr id="7" name="TextBox 6"/>
          <p:cNvSpPr txBox="1"/>
          <p:nvPr/>
        </p:nvSpPr>
        <p:spPr>
          <a:xfrm>
            <a:off x="5245101" y="2586038"/>
            <a:ext cx="3898900" cy="1754327"/>
          </a:xfrm>
          <a:prstGeom prst="rect">
            <a:avLst/>
          </a:prstGeom>
          <a:noFill/>
        </p:spPr>
        <p:txBody>
          <a:bodyPr wrap="square" rtlCol="0">
            <a:spAutoFit/>
          </a:bodyPr>
          <a:lstStyle/>
          <a:p>
            <a:r>
              <a:rPr lang="en-US" sz="4000" dirty="0" smtClean="0">
                <a:solidFill>
                  <a:schemeClr val="bg1"/>
                </a:solidFill>
              </a:rPr>
              <a:t>Partnership with </a:t>
            </a:r>
            <a:r>
              <a:rPr lang="en-US" sz="4000" b="1" dirty="0" smtClean="0">
                <a:solidFill>
                  <a:schemeClr val="bg1"/>
                </a:solidFill>
              </a:rPr>
              <a:t>Autodesk</a:t>
            </a:r>
          </a:p>
          <a:p>
            <a:endParaRPr lang="en-US" sz="2800" dirty="0">
              <a:solidFill>
                <a:schemeClr val="bg1"/>
              </a:solidFill>
            </a:endParaRPr>
          </a:p>
        </p:txBody>
      </p:sp>
    </p:spTree>
    <p:extLst>
      <p:ext uri="{BB962C8B-B14F-4D97-AF65-F5344CB8AC3E}">
        <p14:creationId xmlns:p14="http://schemas.microsoft.com/office/powerpoint/2010/main" val="2484529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974</TotalTime>
  <Words>716</Words>
  <Application>Microsoft Office PowerPoint</Application>
  <PresentationFormat>On-screen Show (4:3)</PresentationFormat>
  <Paragraphs>75</Paragraphs>
  <Slides>11</Slides>
  <Notes>11</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Lato</vt:lpstr>
      <vt:lpstr>Montserrat</vt:lpstr>
      <vt:lpstr>Myriad Pro</vt:lpstr>
      <vt:lpstr>Office Theme</vt:lpstr>
      <vt:lpstr>PowerPoint Presentation</vt:lpstr>
      <vt:lpstr>PowerPoint Presentation</vt:lpstr>
      <vt:lpstr>Problem</vt:lpstr>
      <vt:lpstr>PowerPoint Presentation</vt:lpstr>
      <vt:lpstr>PowerPoint Presentation</vt:lpstr>
      <vt:lpstr>PowerPoint Presentation</vt:lpstr>
      <vt:lpstr>Opportunity</vt:lpstr>
      <vt:lpstr>Customer Validation</vt:lpstr>
      <vt:lpstr>PowerPoint Presentation</vt:lpstr>
      <vt:lpstr>Our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Berkeley Lab</dc:creator>
  <cp:lastModifiedBy>Dane</cp:lastModifiedBy>
  <cp:revision>67</cp:revision>
  <dcterms:created xsi:type="dcterms:W3CDTF">2015-03-10T18:32:29Z</dcterms:created>
  <dcterms:modified xsi:type="dcterms:W3CDTF">2016-12-11T05:46:51Z</dcterms:modified>
</cp:coreProperties>
</file>